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7290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49D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936" y="4440836"/>
            <a:ext cx="18395349" cy="310029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7654217" y="7884576"/>
            <a:ext cx="4796155" cy="911225"/>
            <a:chOff x="7654217" y="7884576"/>
            <a:chExt cx="4796155" cy="911225"/>
          </a:xfrm>
        </p:grpSpPr>
        <p:sp>
          <p:nvSpPr>
            <p:cNvPr id="5" name="object 5" descr=""/>
            <p:cNvSpPr/>
            <p:nvPr/>
          </p:nvSpPr>
          <p:spPr>
            <a:xfrm>
              <a:off x="7664688" y="7895047"/>
              <a:ext cx="4775200" cy="890269"/>
            </a:xfrm>
            <a:custGeom>
              <a:avLst/>
              <a:gdLst/>
              <a:ahLst/>
              <a:cxnLst/>
              <a:rect l="l" t="t" r="r" b="b"/>
              <a:pathLst>
                <a:path w="4775200" h="890270">
                  <a:moveTo>
                    <a:pt x="4329711" y="0"/>
                  </a:moveTo>
                  <a:lnTo>
                    <a:pt x="445012" y="0"/>
                  </a:lnTo>
                  <a:lnTo>
                    <a:pt x="396523" y="2611"/>
                  </a:lnTo>
                  <a:lnTo>
                    <a:pt x="349546" y="10264"/>
                  </a:lnTo>
                  <a:lnTo>
                    <a:pt x="304354" y="22687"/>
                  </a:lnTo>
                  <a:lnTo>
                    <a:pt x="261216" y="39608"/>
                  </a:lnTo>
                  <a:lnTo>
                    <a:pt x="220406" y="60757"/>
                  </a:lnTo>
                  <a:lnTo>
                    <a:pt x="182193" y="85861"/>
                  </a:lnTo>
                  <a:lnTo>
                    <a:pt x="146851" y="114650"/>
                  </a:lnTo>
                  <a:lnTo>
                    <a:pt x="114650" y="146851"/>
                  </a:lnTo>
                  <a:lnTo>
                    <a:pt x="85861" y="182193"/>
                  </a:lnTo>
                  <a:lnTo>
                    <a:pt x="60757" y="220406"/>
                  </a:lnTo>
                  <a:lnTo>
                    <a:pt x="39608" y="261216"/>
                  </a:lnTo>
                  <a:lnTo>
                    <a:pt x="22687" y="304354"/>
                  </a:lnTo>
                  <a:lnTo>
                    <a:pt x="10264" y="349546"/>
                  </a:lnTo>
                  <a:lnTo>
                    <a:pt x="2611" y="396523"/>
                  </a:lnTo>
                  <a:lnTo>
                    <a:pt x="0" y="445012"/>
                  </a:lnTo>
                  <a:lnTo>
                    <a:pt x="2611" y="493501"/>
                  </a:lnTo>
                  <a:lnTo>
                    <a:pt x="10264" y="540478"/>
                  </a:lnTo>
                  <a:lnTo>
                    <a:pt x="22687" y="585671"/>
                  </a:lnTo>
                  <a:lnTo>
                    <a:pt x="39608" y="628808"/>
                  </a:lnTo>
                  <a:lnTo>
                    <a:pt x="60757" y="669619"/>
                  </a:lnTo>
                  <a:lnTo>
                    <a:pt x="85861" y="707831"/>
                  </a:lnTo>
                  <a:lnTo>
                    <a:pt x="114650" y="743173"/>
                  </a:lnTo>
                  <a:lnTo>
                    <a:pt x="146851" y="775375"/>
                  </a:lnTo>
                  <a:lnTo>
                    <a:pt x="182193" y="804163"/>
                  </a:lnTo>
                  <a:lnTo>
                    <a:pt x="220406" y="829267"/>
                  </a:lnTo>
                  <a:lnTo>
                    <a:pt x="261216" y="850416"/>
                  </a:lnTo>
                  <a:lnTo>
                    <a:pt x="304354" y="867338"/>
                  </a:lnTo>
                  <a:lnTo>
                    <a:pt x="349546" y="879761"/>
                  </a:lnTo>
                  <a:lnTo>
                    <a:pt x="396523" y="887413"/>
                  </a:lnTo>
                  <a:lnTo>
                    <a:pt x="445012" y="890025"/>
                  </a:lnTo>
                  <a:lnTo>
                    <a:pt x="4329711" y="890025"/>
                  </a:lnTo>
                  <a:lnTo>
                    <a:pt x="4378200" y="887413"/>
                  </a:lnTo>
                  <a:lnTo>
                    <a:pt x="4425176" y="879761"/>
                  </a:lnTo>
                  <a:lnTo>
                    <a:pt x="4470369" y="867338"/>
                  </a:lnTo>
                  <a:lnTo>
                    <a:pt x="4513506" y="850416"/>
                  </a:lnTo>
                  <a:lnTo>
                    <a:pt x="4554317" y="829267"/>
                  </a:lnTo>
                  <a:lnTo>
                    <a:pt x="4592529" y="804163"/>
                  </a:lnTo>
                  <a:lnTo>
                    <a:pt x="4627872" y="775375"/>
                  </a:lnTo>
                  <a:lnTo>
                    <a:pt x="4660073" y="743173"/>
                  </a:lnTo>
                  <a:lnTo>
                    <a:pt x="4688862" y="707831"/>
                  </a:lnTo>
                  <a:lnTo>
                    <a:pt x="4713966" y="669619"/>
                  </a:lnTo>
                  <a:lnTo>
                    <a:pt x="4735115" y="628808"/>
                  </a:lnTo>
                  <a:lnTo>
                    <a:pt x="4752036" y="585671"/>
                  </a:lnTo>
                  <a:lnTo>
                    <a:pt x="4764459" y="540478"/>
                  </a:lnTo>
                  <a:lnTo>
                    <a:pt x="4772112" y="493501"/>
                  </a:lnTo>
                  <a:lnTo>
                    <a:pt x="4774723" y="445012"/>
                  </a:lnTo>
                  <a:lnTo>
                    <a:pt x="4772112" y="396523"/>
                  </a:lnTo>
                  <a:lnTo>
                    <a:pt x="4764459" y="349546"/>
                  </a:lnTo>
                  <a:lnTo>
                    <a:pt x="4752036" y="304354"/>
                  </a:lnTo>
                  <a:lnTo>
                    <a:pt x="4735115" y="261216"/>
                  </a:lnTo>
                  <a:lnTo>
                    <a:pt x="4713966" y="220406"/>
                  </a:lnTo>
                  <a:lnTo>
                    <a:pt x="4688862" y="182193"/>
                  </a:lnTo>
                  <a:lnTo>
                    <a:pt x="4660073" y="146851"/>
                  </a:lnTo>
                  <a:lnTo>
                    <a:pt x="4627872" y="114650"/>
                  </a:lnTo>
                  <a:lnTo>
                    <a:pt x="4592529" y="85861"/>
                  </a:lnTo>
                  <a:lnTo>
                    <a:pt x="4554317" y="60757"/>
                  </a:lnTo>
                  <a:lnTo>
                    <a:pt x="4513506" y="39608"/>
                  </a:lnTo>
                  <a:lnTo>
                    <a:pt x="4470369" y="22687"/>
                  </a:lnTo>
                  <a:lnTo>
                    <a:pt x="4425176" y="10264"/>
                  </a:lnTo>
                  <a:lnTo>
                    <a:pt x="4378200" y="2611"/>
                  </a:lnTo>
                  <a:lnTo>
                    <a:pt x="4329711" y="0"/>
                  </a:lnTo>
                  <a:close/>
                </a:path>
              </a:pathLst>
            </a:custGeom>
            <a:solidFill>
              <a:srgbClr val="7290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654214" y="7884585"/>
              <a:ext cx="4796155" cy="911225"/>
            </a:xfrm>
            <a:custGeom>
              <a:avLst/>
              <a:gdLst/>
              <a:ahLst/>
              <a:cxnLst/>
              <a:rect l="l" t="t" r="r" b="b"/>
              <a:pathLst>
                <a:path w="4796155" h="911225">
                  <a:moveTo>
                    <a:pt x="1600682" y="566724"/>
                  </a:moveTo>
                  <a:lnTo>
                    <a:pt x="1451406" y="566724"/>
                  </a:lnTo>
                  <a:lnTo>
                    <a:pt x="1451406" y="472732"/>
                  </a:lnTo>
                  <a:lnTo>
                    <a:pt x="1566125" y="472732"/>
                  </a:lnTo>
                  <a:lnTo>
                    <a:pt x="1566125" y="447852"/>
                  </a:lnTo>
                  <a:lnTo>
                    <a:pt x="1451406" y="447852"/>
                  </a:lnTo>
                  <a:lnTo>
                    <a:pt x="1451406" y="358482"/>
                  </a:lnTo>
                  <a:lnTo>
                    <a:pt x="1596072" y="358482"/>
                  </a:lnTo>
                  <a:lnTo>
                    <a:pt x="1596072" y="332219"/>
                  </a:lnTo>
                  <a:lnTo>
                    <a:pt x="1422387" y="332219"/>
                  </a:lnTo>
                  <a:lnTo>
                    <a:pt x="1422387" y="591604"/>
                  </a:lnTo>
                  <a:lnTo>
                    <a:pt x="1600682" y="591604"/>
                  </a:lnTo>
                  <a:lnTo>
                    <a:pt x="1600682" y="566724"/>
                  </a:lnTo>
                  <a:close/>
                </a:path>
                <a:path w="4796155" h="911225">
                  <a:moveTo>
                    <a:pt x="1723478" y="454774"/>
                  </a:moveTo>
                  <a:lnTo>
                    <a:pt x="1621193" y="454774"/>
                  </a:lnTo>
                  <a:lnTo>
                    <a:pt x="1621193" y="477342"/>
                  </a:lnTo>
                  <a:lnTo>
                    <a:pt x="1723478" y="477342"/>
                  </a:lnTo>
                  <a:lnTo>
                    <a:pt x="1723478" y="454774"/>
                  </a:lnTo>
                  <a:close/>
                </a:path>
                <a:path w="4796155" h="911225">
                  <a:moveTo>
                    <a:pt x="1993633" y="500380"/>
                  </a:moveTo>
                  <a:lnTo>
                    <a:pt x="1962302" y="500380"/>
                  </a:lnTo>
                  <a:lnTo>
                    <a:pt x="1959914" y="511213"/>
                  </a:lnTo>
                  <a:lnTo>
                    <a:pt x="1956435" y="521106"/>
                  </a:lnTo>
                  <a:lnTo>
                    <a:pt x="1932127" y="551522"/>
                  </a:lnTo>
                  <a:lnTo>
                    <a:pt x="1895271" y="566724"/>
                  </a:lnTo>
                  <a:lnTo>
                    <a:pt x="1873389" y="568566"/>
                  </a:lnTo>
                  <a:lnTo>
                    <a:pt x="1851812" y="566864"/>
                  </a:lnTo>
                  <a:lnTo>
                    <a:pt x="1816112" y="553275"/>
                  </a:lnTo>
                  <a:lnTo>
                    <a:pt x="1782622" y="507403"/>
                  </a:lnTo>
                  <a:lnTo>
                    <a:pt x="1776285" y="462597"/>
                  </a:lnTo>
                  <a:lnTo>
                    <a:pt x="1776171" y="460756"/>
                  </a:lnTo>
                  <a:lnTo>
                    <a:pt x="1777809" y="436689"/>
                  </a:lnTo>
                  <a:lnTo>
                    <a:pt x="1790941" y="397522"/>
                  </a:lnTo>
                  <a:lnTo>
                    <a:pt x="1833537" y="362102"/>
                  </a:lnTo>
                  <a:lnTo>
                    <a:pt x="1874761" y="355257"/>
                  </a:lnTo>
                  <a:lnTo>
                    <a:pt x="1885162" y="355714"/>
                  </a:lnTo>
                  <a:lnTo>
                    <a:pt x="1922564" y="366801"/>
                  </a:lnTo>
                  <a:lnTo>
                    <a:pt x="1954695" y="402132"/>
                  </a:lnTo>
                  <a:lnTo>
                    <a:pt x="1960918" y="423443"/>
                  </a:lnTo>
                  <a:lnTo>
                    <a:pt x="1991791" y="423443"/>
                  </a:lnTo>
                  <a:lnTo>
                    <a:pt x="1977796" y="383438"/>
                  </a:lnTo>
                  <a:lnTo>
                    <a:pt x="1955253" y="355257"/>
                  </a:lnTo>
                  <a:lnTo>
                    <a:pt x="1953082" y="353174"/>
                  </a:lnTo>
                  <a:lnTo>
                    <a:pt x="1918309" y="334086"/>
                  </a:lnTo>
                  <a:lnTo>
                    <a:pt x="1874761" y="327609"/>
                  </a:lnTo>
                  <a:lnTo>
                    <a:pt x="1856625" y="328561"/>
                  </a:lnTo>
                  <a:lnTo>
                    <a:pt x="1808416" y="342811"/>
                  </a:lnTo>
                  <a:lnTo>
                    <a:pt x="1771878" y="373913"/>
                  </a:lnTo>
                  <a:lnTo>
                    <a:pt x="1750720" y="421601"/>
                  </a:lnTo>
                  <a:lnTo>
                    <a:pt x="1746770" y="460756"/>
                  </a:lnTo>
                  <a:lnTo>
                    <a:pt x="1746681" y="462597"/>
                  </a:lnTo>
                  <a:lnTo>
                    <a:pt x="1750491" y="502920"/>
                  </a:lnTo>
                  <a:lnTo>
                    <a:pt x="1772056" y="550367"/>
                  </a:lnTo>
                  <a:lnTo>
                    <a:pt x="1808416" y="581469"/>
                  </a:lnTo>
                  <a:lnTo>
                    <a:pt x="1855584" y="595287"/>
                  </a:lnTo>
                  <a:lnTo>
                    <a:pt x="1872919" y="596214"/>
                  </a:lnTo>
                  <a:lnTo>
                    <a:pt x="1889391" y="595490"/>
                  </a:lnTo>
                  <a:lnTo>
                    <a:pt x="1931898" y="584695"/>
                  </a:lnTo>
                  <a:lnTo>
                    <a:pt x="1956816" y="568566"/>
                  </a:lnTo>
                  <a:lnTo>
                    <a:pt x="1964461" y="561543"/>
                  </a:lnTo>
                  <a:lnTo>
                    <a:pt x="1972894" y="551522"/>
                  </a:lnTo>
                  <a:lnTo>
                    <a:pt x="1980069" y="540207"/>
                  </a:lnTo>
                  <a:lnTo>
                    <a:pt x="1985911" y="527913"/>
                  </a:lnTo>
                  <a:lnTo>
                    <a:pt x="1990432" y="514629"/>
                  </a:lnTo>
                  <a:lnTo>
                    <a:pt x="1993633" y="500380"/>
                  </a:lnTo>
                  <a:close/>
                </a:path>
                <a:path w="4796155" h="911225">
                  <a:moveTo>
                    <a:pt x="2200364" y="566724"/>
                  </a:moveTo>
                  <a:lnTo>
                    <a:pt x="2051088" y="566724"/>
                  </a:lnTo>
                  <a:lnTo>
                    <a:pt x="2051088" y="472732"/>
                  </a:lnTo>
                  <a:lnTo>
                    <a:pt x="2165807" y="472732"/>
                  </a:lnTo>
                  <a:lnTo>
                    <a:pt x="2165807" y="447852"/>
                  </a:lnTo>
                  <a:lnTo>
                    <a:pt x="2051088" y="447852"/>
                  </a:lnTo>
                  <a:lnTo>
                    <a:pt x="2051088" y="358482"/>
                  </a:lnTo>
                  <a:lnTo>
                    <a:pt x="2195753" y="358482"/>
                  </a:lnTo>
                  <a:lnTo>
                    <a:pt x="2195753" y="332219"/>
                  </a:lnTo>
                  <a:lnTo>
                    <a:pt x="2022055" y="332219"/>
                  </a:lnTo>
                  <a:lnTo>
                    <a:pt x="2022055" y="591604"/>
                  </a:lnTo>
                  <a:lnTo>
                    <a:pt x="2200364" y="591604"/>
                  </a:lnTo>
                  <a:lnTo>
                    <a:pt x="2200364" y="566724"/>
                  </a:lnTo>
                  <a:close/>
                </a:path>
                <a:path w="4796155" h="911225">
                  <a:moveTo>
                    <a:pt x="2406535" y="565797"/>
                  </a:moveTo>
                  <a:lnTo>
                    <a:pt x="2262797" y="565797"/>
                  </a:lnTo>
                  <a:lnTo>
                    <a:pt x="2262797" y="332219"/>
                  </a:lnTo>
                  <a:lnTo>
                    <a:pt x="2233307" y="332219"/>
                  </a:lnTo>
                  <a:lnTo>
                    <a:pt x="2233307" y="591604"/>
                  </a:lnTo>
                  <a:lnTo>
                    <a:pt x="2406535" y="591604"/>
                  </a:lnTo>
                  <a:lnTo>
                    <a:pt x="2406535" y="586994"/>
                  </a:lnTo>
                  <a:lnTo>
                    <a:pt x="2406535" y="565797"/>
                  </a:lnTo>
                  <a:close/>
                </a:path>
                <a:path w="4796155" h="911225">
                  <a:moveTo>
                    <a:pt x="2608224" y="565797"/>
                  </a:moveTo>
                  <a:lnTo>
                    <a:pt x="2464485" y="565797"/>
                  </a:lnTo>
                  <a:lnTo>
                    <a:pt x="2464485" y="332219"/>
                  </a:lnTo>
                  <a:lnTo>
                    <a:pt x="2434996" y="332219"/>
                  </a:lnTo>
                  <a:lnTo>
                    <a:pt x="2434996" y="591604"/>
                  </a:lnTo>
                  <a:lnTo>
                    <a:pt x="2608224" y="591604"/>
                  </a:lnTo>
                  <a:lnTo>
                    <a:pt x="2608224" y="586994"/>
                  </a:lnTo>
                  <a:lnTo>
                    <a:pt x="2608224" y="565797"/>
                  </a:lnTo>
                  <a:close/>
                </a:path>
                <a:path w="4796155" h="911225">
                  <a:moveTo>
                    <a:pt x="2930309" y="570865"/>
                  </a:moveTo>
                  <a:lnTo>
                    <a:pt x="2922930" y="573633"/>
                  </a:lnTo>
                  <a:lnTo>
                    <a:pt x="2917406" y="573938"/>
                  </a:lnTo>
                  <a:lnTo>
                    <a:pt x="2910040" y="569645"/>
                  </a:lnTo>
                  <a:lnTo>
                    <a:pt x="2904198" y="533552"/>
                  </a:lnTo>
                  <a:lnTo>
                    <a:pt x="2903588" y="526021"/>
                  </a:lnTo>
                  <a:lnTo>
                    <a:pt x="2889910" y="484568"/>
                  </a:lnTo>
                  <a:lnTo>
                    <a:pt x="2881757" y="479450"/>
                  </a:lnTo>
                  <a:lnTo>
                    <a:pt x="2878709" y="477748"/>
                  </a:lnTo>
                  <a:lnTo>
                    <a:pt x="2872714" y="475729"/>
                  </a:lnTo>
                  <a:lnTo>
                    <a:pt x="2865805" y="474522"/>
                  </a:lnTo>
                  <a:lnTo>
                    <a:pt x="2857970" y="474116"/>
                  </a:lnTo>
                  <a:lnTo>
                    <a:pt x="2867672" y="473544"/>
                  </a:lnTo>
                  <a:lnTo>
                    <a:pt x="2903588" y="454190"/>
                  </a:lnTo>
                  <a:lnTo>
                    <a:pt x="2914789" y="432765"/>
                  </a:lnTo>
                  <a:lnTo>
                    <a:pt x="2914904" y="432485"/>
                  </a:lnTo>
                  <a:lnTo>
                    <a:pt x="2917063" y="424129"/>
                  </a:lnTo>
                  <a:lnTo>
                    <a:pt x="2918358" y="415429"/>
                  </a:lnTo>
                  <a:lnTo>
                    <a:pt x="2918701" y="408241"/>
                  </a:lnTo>
                  <a:lnTo>
                    <a:pt x="2918790" y="406387"/>
                  </a:lnTo>
                  <a:lnTo>
                    <a:pt x="2906344" y="361708"/>
                  </a:lnTo>
                  <a:lnTo>
                    <a:pt x="2892069" y="348361"/>
                  </a:lnTo>
                  <a:lnTo>
                    <a:pt x="2892069" y="408241"/>
                  </a:lnTo>
                  <a:lnTo>
                    <a:pt x="2891688" y="415429"/>
                  </a:lnTo>
                  <a:lnTo>
                    <a:pt x="2867825" y="450481"/>
                  </a:lnTo>
                  <a:lnTo>
                    <a:pt x="2820200" y="457073"/>
                  </a:lnTo>
                  <a:lnTo>
                    <a:pt x="2759837" y="457073"/>
                  </a:lnTo>
                  <a:lnTo>
                    <a:pt x="2759837" y="357555"/>
                  </a:lnTo>
                  <a:lnTo>
                    <a:pt x="2809595" y="357555"/>
                  </a:lnTo>
                  <a:lnTo>
                    <a:pt x="2854287" y="360781"/>
                  </a:lnTo>
                  <a:lnTo>
                    <a:pt x="2889643" y="387959"/>
                  </a:lnTo>
                  <a:lnTo>
                    <a:pt x="2892069" y="408241"/>
                  </a:lnTo>
                  <a:lnTo>
                    <a:pt x="2892069" y="348361"/>
                  </a:lnTo>
                  <a:lnTo>
                    <a:pt x="2846108" y="333946"/>
                  </a:lnTo>
                  <a:lnTo>
                    <a:pt x="2815590" y="332219"/>
                  </a:lnTo>
                  <a:lnTo>
                    <a:pt x="2729890" y="332219"/>
                  </a:lnTo>
                  <a:lnTo>
                    <a:pt x="2729890" y="591604"/>
                  </a:lnTo>
                  <a:lnTo>
                    <a:pt x="2759837" y="591604"/>
                  </a:lnTo>
                  <a:lnTo>
                    <a:pt x="2759837" y="479653"/>
                  </a:lnTo>
                  <a:lnTo>
                    <a:pt x="2775712" y="479450"/>
                  </a:lnTo>
                  <a:lnTo>
                    <a:pt x="2825826" y="479450"/>
                  </a:lnTo>
                  <a:lnTo>
                    <a:pt x="2834132" y="479996"/>
                  </a:lnTo>
                  <a:lnTo>
                    <a:pt x="2868104" y="493471"/>
                  </a:lnTo>
                  <a:lnTo>
                    <a:pt x="2872409" y="498690"/>
                  </a:lnTo>
                  <a:lnTo>
                    <a:pt x="2878124" y="542391"/>
                  </a:lnTo>
                  <a:lnTo>
                    <a:pt x="2878188" y="548297"/>
                  </a:lnTo>
                  <a:lnTo>
                    <a:pt x="2878302" y="554748"/>
                  </a:lnTo>
                  <a:lnTo>
                    <a:pt x="2878531" y="560273"/>
                  </a:lnTo>
                  <a:lnTo>
                    <a:pt x="2878620" y="562229"/>
                  </a:lnTo>
                  <a:lnTo>
                    <a:pt x="2879699" y="569645"/>
                  </a:lnTo>
                  <a:lnTo>
                    <a:pt x="2879737" y="569950"/>
                  </a:lnTo>
                  <a:lnTo>
                    <a:pt x="2911881" y="596519"/>
                  </a:lnTo>
                  <a:lnTo>
                    <a:pt x="2917406" y="595287"/>
                  </a:lnTo>
                  <a:lnTo>
                    <a:pt x="2923248" y="594372"/>
                  </a:lnTo>
                  <a:lnTo>
                    <a:pt x="2927540" y="592683"/>
                  </a:lnTo>
                  <a:lnTo>
                    <a:pt x="2930309" y="590219"/>
                  </a:lnTo>
                  <a:lnTo>
                    <a:pt x="2930309" y="573938"/>
                  </a:lnTo>
                  <a:lnTo>
                    <a:pt x="2930309" y="570865"/>
                  </a:lnTo>
                  <a:close/>
                </a:path>
                <a:path w="4796155" h="911225">
                  <a:moveTo>
                    <a:pt x="3136823" y="566724"/>
                  </a:moveTo>
                  <a:lnTo>
                    <a:pt x="2987548" y="566724"/>
                  </a:lnTo>
                  <a:lnTo>
                    <a:pt x="2987548" y="472732"/>
                  </a:lnTo>
                  <a:lnTo>
                    <a:pt x="3102267" y="472732"/>
                  </a:lnTo>
                  <a:lnTo>
                    <a:pt x="3102267" y="447852"/>
                  </a:lnTo>
                  <a:lnTo>
                    <a:pt x="2987548" y="447852"/>
                  </a:lnTo>
                  <a:lnTo>
                    <a:pt x="2987548" y="358482"/>
                  </a:lnTo>
                  <a:lnTo>
                    <a:pt x="3132213" y="358482"/>
                  </a:lnTo>
                  <a:lnTo>
                    <a:pt x="3132213" y="332219"/>
                  </a:lnTo>
                  <a:lnTo>
                    <a:pt x="2958528" y="332219"/>
                  </a:lnTo>
                  <a:lnTo>
                    <a:pt x="2958528" y="591604"/>
                  </a:lnTo>
                  <a:lnTo>
                    <a:pt x="3136823" y="591604"/>
                  </a:lnTo>
                  <a:lnTo>
                    <a:pt x="3136823" y="566724"/>
                  </a:lnTo>
                  <a:close/>
                </a:path>
                <a:path w="4796155" h="911225">
                  <a:moveTo>
                    <a:pt x="3397364" y="500380"/>
                  </a:moveTo>
                  <a:lnTo>
                    <a:pt x="3366033" y="500380"/>
                  </a:lnTo>
                  <a:lnTo>
                    <a:pt x="3363645" y="511213"/>
                  </a:lnTo>
                  <a:lnTo>
                    <a:pt x="3360166" y="521106"/>
                  </a:lnTo>
                  <a:lnTo>
                    <a:pt x="3335858" y="551522"/>
                  </a:lnTo>
                  <a:lnTo>
                    <a:pt x="3299002" y="566724"/>
                  </a:lnTo>
                  <a:lnTo>
                    <a:pt x="3277120" y="568566"/>
                  </a:lnTo>
                  <a:lnTo>
                    <a:pt x="3255556" y="566864"/>
                  </a:lnTo>
                  <a:lnTo>
                    <a:pt x="3219843" y="553275"/>
                  </a:lnTo>
                  <a:lnTo>
                    <a:pt x="3186353" y="507403"/>
                  </a:lnTo>
                  <a:lnTo>
                    <a:pt x="3180029" y="462597"/>
                  </a:lnTo>
                  <a:lnTo>
                    <a:pt x="3179902" y="460756"/>
                  </a:lnTo>
                  <a:lnTo>
                    <a:pt x="3186468" y="415607"/>
                  </a:lnTo>
                  <a:lnTo>
                    <a:pt x="3206165" y="382435"/>
                  </a:lnTo>
                  <a:lnTo>
                    <a:pt x="3238690" y="361708"/>
                  </a:lnTo>
                  <a:lnTo>
                    <a:pt x="3278505" y="355257"/>
                  </a:lnTo>
                  <a:lnTo>
                    <a:pt x="3288893" y="355714"/>
                  </a:lnTo>
                  <a:lnTo>
                    <a:pt x="3326295" y="366801"/>
                  </a:lnTo>
                  <a:lnTo>
                    <a:pt x="3358438" y="402132"/>
                  </a:lnTo>
                  <a:lnTo>
                    <a:pt x="3364661" y="423443"/>
                  </a:lnTo>
                  <a:lnTo>
                    <a:pt x="3395522" y="423443"/>
                  </a:lnTo>
                  <a:lnTo>
                    <a:pt x="3381527" y="383438"/>
                  </a:lnTo>
                  <a:lnTo>
                    <a:pt x="3358985" y="355257"/>
                  </a:lnTo>
                  <a:lnTo>
                    <a:pt x="3356826" y="353174"/>
                  </a:lnTo>
                  <a:lnTo>
                    <a:pt x="3322040" y="334086"/>
                  </a:lnTo>
                  <a:lnTo>
                    <a:pt x="3278505" y="327609"/>
                  </a:lnTo>
                  <a:lnTo>
                    <a:pt x="3260356" y="328561"/>
                  </a:lnTo>
                  <a:lnTo>
                    <a:pt x="3212160" y="342811"/>
                  </a:lnTo>
                  <a:lnTo>
                    <a:pt x="3175622" y="373913"/>
                  </a:lnTo>
                  <a:lnTo>
                    <a:pt x="3154451" y="421601"/>
                  </a:lnTo>
                  <a:lnTo>
                    <a:pt x="3150514" y="460756"/>
                  </a:lnTo>
                  <a:lnTo>
                    <a:pt x="3150425" y="462597"/>
                  </a:lnTo>
                  <a:lnTo>
                    <a:pt x="3154222" y="502920"/>
                  </a:lnTo>
                  <a:lnTo>
                    <a:pt x="3175787" y="550367"/>
                  </a:lnTo>
                  <a:lnTo>
                    <a:pt x="3212160" y="581469"/>
                  </a:lnTo>
                  <a:lnTo>
                    <a:pt x="3259328" y="595287"/>
                  </a:lnTo>
                  <a:lnTo>
                    <a:pt x="3276663" y="596214"/>
                  </a:lnTo>
                  <a:lnTo>
                    <a:pt x="3293135" y="595490"/>
                  </a:lnTo>
                  <a:lnTo>
                    <a:pt x="3335629" y="584695"/>
                  </a:lnTo>
                  <a:lnTo>
                    <a:pt x="3368192" y="561543"/>
                  </a:lnTo>
                  <a:lnTo>
                    <a:pt x="3389655" y="527913"/>
                  </a:lnTo>
                  <a:lnTo>
                    <a:pt x="3394176" y="514629"/>
                  </a:lnTo>
                  <a:lnTo>
                    <a:pt x="3397364" y="500380"/>
                  </a:lnTo>
                  <a:close/>
                </a:path>
                <a:path w="4796155" h="911225">
                  <a:moveTo>
                    <a:pt x="4795659" y="455485"/>
                  </a:moveTo>
                  <a:lnTo>
                    <a:pt x="4793310" y="408914"/>
                  </a:lnTo>
                  <a:lnTo>
                    <a:pt x="4786414" y="363689"/>
                  </a:lnTo>
                  <a:lnTo>
                    <a:pt x="4775187" y="320040"/>
                  </a:lnTo>
                  <a:lnTo>
                    <a:pt x="4774717" y="318757"/>
                  </a:lnTo>
                  <a:lnTo>
                    <a:pt x="4774717" y="455485"/>
                  </a:lnTo>
                  <a:lnTo>
                    <a:pt x="4772215" y="502056"/>
                  </a:lnTo>
                  <a:lnTo>
                    <a:pt x="4764697" y="548703"/>
                  </a:lnTo>
                  <a:lnTo>
                    <a:pt x="4752568" y="592836"/>
                  </a:lnTo>
                  <a:lnTo>
                    <a:pt x="4736046" y="634949"/>
                  </a:lnTo>
                  <a:lnTo>
                    <a:pt x="4715395" y="674801"/>
                  </a:lnTo>
                  <a:lnTo>
                    <a:pt x="4690884" y="712114"/>
                  </a:lnTo>
                  <a:lnTo>
                    <a:pt x="4662767" y="746633"/>
                  </a:lnTo>
                  <a:lnTo>
                    <a:pt x="4631321" y="778065"/>
                  </a:lnTo>
                  <a:lnTo>
                    <a:pt x="4596816" y="806183"/>
                  </a:lnTo>
                  <a:lnTo>
                    <a:pt x="4559503" y="830694"/>
                  </a:lnTo>
                  <a:lnTo>
                    <a:pt x="4519650" y="851344"/>
                  </a:lnTo>
                  <a:lnTo>
                    <a:pt x="4477524" y="867867"/>
                  </a:lnTo>
                  <a:lnTo>
                    <a:pt x="4433405" y="879995"/>
                  </a:lnTo>
                  <a:lnTo>
                    <a:pt x="4387532" y="887476"/>
                  </a:lnTo>
                  <a:lnTo>
                    <a:pt x="4340174" y="890028"/>
                  </a:lnTo>
                  <a:lnTo>
                    <a:pt x="455485" y="890028"/>
                  </a:lnTo>
                  <a:lnTo>
                    <a:pt x="408127" y="887476"/>
                  </a:lnTo>
                  <a:lnTo>
                    <a:pt x="362267" y="879995"/>
                  </a:lnTo>
                  <a:lnTo>
                    <a:pt x="318135" y="867867"/>
                  </a:lnTo>
                  <a:lnTo>
                    <a:pt x="276009" y="851344"/>
                  </a:lnTo>
                  <a:lnTo>
                    <a:pt x="236156" y="830694"/>
                  </a:lnTo>
                  <a:lnTo>
                    <a:pt x="198843" y="806183"/>
                  </a:lnTo>
                  <a:lnTo>
                    <a:pt x="164338" y="778065"/>
                  </a:lnTo>
                  <a:lnTo>
                    <a:pt x="132892" y="746633"/>
                  </a:lnTo>
                  <a:lnTo>
                    <a:pt x="104775" y="712114"/>
                  </a:lnTo>
                  <a:lnTo>
                    <a:pt x="80264" y="674801"/>
                  </a:lnTo>
                  <a:lnTo>
                    <a:pt x="59613" y="634949"/>
                  </a:lnTo>
                  <a:lnTo>
                    <a:pt x="43091" y="592836"/>
                  </a:lnTo>
                  <a:lnTo>
                    <a:pt x="30962" y="548703"/>
                  </a:lnTo>
                  <a:lnTo>
                    <a:pt x="23495" y="502831"/>
                  </a:lnTo>
                  <a:lnTo>
                    <a:pt x="20942" y="455485"/>
                  </a:lnTo>
                  <a:lnTo>
                    <a:pt x="23444" y="408914"/>
                  </a:lnTo>
                  <a:lnTo>
                    <a:pt x="30962" y="362267"/>
                  </a:lnTo>
                  <a:lnTo>
                    <a:pt x="43091" y="318135"/>
                  </a:lnTo>
                  <a:lnTo>
                    <a:pt x="59613" y="276009"/>
                  </a:lnTo>
                  <a:lnTo>
                    <a:pt x="80264" y="236156"/>
                  </a:lnTo>
                  <a:lnTo>
                    <a:pt x="104775" y="198843"/>
                  </a:lnTo>
                  <a:lnTo>
                    <a:pt x="132892" y="164338"/>
                  </a:lnTo>
                  <a:lnTo>
                    <a:pt x="164338" y="132892"/>
                  </a:lnTo>
                  <a:lnTo>
                    <a:pt x="198843" y="104775"/>
                  </a:lnTo>
                  <a:lnTo>
                    <a:pt x="236156" y="80264"/>
                  </a:lnTo>
                  <a:lnTo>
                    <a:pt x="276009" y="59613"/>
                  </a:lnTo>
                  <a:lnTo>
                    <a:pt x="318135" y="43091"/>
                  </a:lnTo>
                  <a:lnTo>
                    <a:pt x="362267" y="30962"/>
                  </a:lnTo>
                  <a:lnTo>
                    <a:pt x="408127" y="23495"/>
                  </a:lnTo>
                  <a:lnTo>
                    <a:pt x="455485" y="20942"/>
                  </a:lnTo>
                  <a:lnTo>
                    <a:pt x="4340174" y="20942"/>
                  </a:lnTo>
                  <a:lnTo>
                    <a:pt x="4387532" y="23495"/>
                  </a:lnTo>
                  <a:lnTo>
                    <a:pt x="4433405" y="30962"/>
                  </a:lnTo>
                  <a:lnTo>
                    <a:pt x="4477524" y="43091"/>
                  </a:lnTo>
                  <a:lnTo>
                    <a:pt x="4519650" y="59613"/>
                  </a:lnTo>
                  <a:lnTo>
                    <a:pt x="4559503" y="80264"/>
                  </a:lnTo>
                  <a:lnTo>
                    <a:pt x="4596816" y="104775"/>
                  </a:lnTo>
                  <a:lnTo>
                    <a:pt x="4631321" y="132892"/>
                  </a:lnTo>
                  <a:lnTo>
                    <a:pt x="4662767" y="164338"/>
                  </a:lnTo>
                  <a:lnTo>
                    <a:pt x="4690884" y="198843"/>
                  </a:lnTo>
                  <a:lnTo>
                    <a:pt x="4715395" y="236156"/>
                  </a:lnTo>
                  <a:lnTo>
                    <a:pt x="4736046" y="276009"/>
                  </a:lnTo>
                  <a:lnTo>
                    <a:pt x="4752568" y="318135"/>
                  </a:lnTo>
                  <a:lnTo>
                    <a:pt x="4764697" y="362267"/>
                  </a:lnTo>
                  <a:lnTo>
                    <a:pt x="4772177" y="408127"/>
                  </a:lnTo>
                  <a:lnTo>
                    <a:pt x="4774717" y="455485"/>
                  </a:lnTo>
                  <a:lnTo>
                    <a:pt x="4774717" y="318757"/>
                  </a:lnTo>
                  <a:lnTo>
                    <a:pt x="4759871" y="278180"/>
                  </a:lnTo>
                  <a:lnTo>
                    <a:pt x="4740694" y="238366"/>
                  </a:lnTo>
                  <a:lnTo>
                    <a:pt x="4717872" y="200812"/>
                  </a:lnTo>
                  <a:lnTo>
                    <a:pt x="4691646" y="165747"/>
                  </a:lnTo>
                  <a:lnTo>
                    <a:pt x="4662259" y="133400"/>
                  </a:lnTo>
                  <a:lnTo>
                    <a:pt x="4629912" y="104013"/>
                  </a:lnTo>
                  <a:lnTo>
                    <a:pt x="4594847" y="77787"/>
                  </a:lnTo>
                  <a:lnTo>
                    <a:pt x="4557293" y="54978"/>
                  </a:lnTo>
                  <a:lnTo>
                    <a:pt x="4517479" y="35788"/>
                  </a:lnTo>
                  <a:lnTo>
                    <a:pt x="4475632" y="20472"/>
                  </a:lnTo>
                  <a:lnTo>
                    <a:pt x="4431970" y="9245"/>
                  </a:lnTo>
                  <a:lnTo>
                    <a:pt x="4386745" y="2349"/>
                  </a:lnTo>
                  <a:lnTo>
                    <a:pt x="4340174" y="0"/>
                  </a:lnTo>
                  <a:lnTo>
                    <a:pt x="455485" y="0"/>
                  </a:lnTo>
                  <a:lnTo>
                    <a:pt x="408914" y="2349"/>
                  </a:lnTo>
                  <a:lnTo>
                    <a:pt x="363689" y="9245"/>
                  </a:lnTo>
                  <a:lnTo>
                    <a:pt x="320040" y="20472"/>
                  </a:lnTo>
                  <a:lnTo>
                    <a:pt x="278180" y="35788"/>
                  </a:lnTo>
                  <a:lnTo>
                    <a:pt x="238366" y="54978"/>
                  </a:lnTo>
                  <a:lnTo>
                    <a:pt x="200812" y="77787"/>
                  </a:lnTo>
                  <a:lnTo>
                    <a:pt x="165747" y="104013"/>
                  </a:lnTo>
                  <a:lnTo>
                    <a:pt x="133400" y="133400"/>
                  </a:lnTo>
                  <a:lnTo>
                    <a:pt x="104013" y="165747"/>
                  </a:lnTo>
                  <a:lnTo>
                    <a:pt x="77787" y="200812"/>
                  </a:lnTo>
                  <a:lnTo>
                    <a:pt x="54965" y="238366"/>
                  </a:lnTo>
                  <a:lnTo>
                    <a:pt x="35788" y="278180"/>
                  </a:lnTo>
                  <a:lnTo>
                    <a:pt x="20472" y="320040"/>
                  </a:lnTo>
                  <a:lnTo>
                    <a:pt x="9245" y="363689"/>
                  </a:lnTo>
                  <a:lnTo>
                    <a:pt x="2463" y="408127"/>
                  </a:lnTo>
                  <a:lnTo>
                    <a:pt x="0" y="455485"/>
                  </a:lnTo>
                  <a:lnTo>
                    <a:pt x="2349" y="502056"/>
                  </a:lnTo>
                  <a:lnTo>
                    <a:pt x="9245" y="547281"/>
                  </a:lnTo>
                  <a:lnTo>
                    <a:pt x="20472" y="590931"/>
                  </a:lnTo>
                  <a:lnTo>
                    <a:pt x="35788" y="632777"/>
                  </a:lnTo>
                  <a:lnTo>
                    <a:pt x="54965" y="672592"/>
                  </a:lnTo>
                  <a:lnTo>
                    <a:pt x="77787" y="710145"/>
                  </a:lnTo>
                  <a:lnTo>
                    <a:pt x="104013" y="745210"/>
                  </a:lnTo>
                  <a:lnTo>
                    <a:pt x="133400" y="777557"/>
                  </a:lnTo>
                  <a:lnTo>
                    <a:pt x="165747" y="806958"/>
                  </a:lnTo>
                  <a:lnTo>
                    <a:pt x="200812" y="833170"/>
                  </a:lnTo>
                  <a:lnTo>
                    <a:pt x="238366" y="855992"/>
                  </a:lnTo>
                  <a:lnTo>
                    <a:pt x="278180" y="875169"/>
                  </a:lnTo>
                  <a:lnTo>
                    <a:pt x="320040" y="890485"/>
                  </a:lnTo>
                  <a:lnTo>
                    <a:pt x="363689" y="901712"/>
                  </a:lnTo>
                  <a:lnTo>
                    <a:pt x="408914" y="908608"/>
                  </a:lnTo>
                  <a:lnTo>
                    <a:pt x="455485" y="910958"/>
                  </a:lnTo>
                  <a:lnTo>
                    <a:pt x="4340174" y="910958"/>
                  </a:lnTo>
                  <a:lnTo>
                    <a:pt x="4386745" y="908608"/>
                  </a:lnTo>
                  <a:lnTo>
                    <a:pt x="4431970" y="901712"/>
                  </a:lnTo>
                  <a:lnTo>
                    <a:pt x="4475632" y="890485"/>
                  </a:lnTo>
                  <a:lnTo>
                    <a:pt x="4517479" y="875169"/>
                  </a:lnTo>
                  <a:lnTo>
                    <a:pt x="4557293" y="855992"/>
                  </a:lnTo>
                  <a:lnTo>
                    <a:pt x="4594847" y="833170"/>
                  </a:lnTo>
                  <a:lnTo>
                    <a:pt x="4629912" y="806958"/>
                  </a:lnTo>
                  <a:lnTo>
                    <a:pt x="4662259" y="777557"/>
                  </a:lnTo>
                  <a:lnTo>
                    <a:pt x="4691646" y="745210"/>
                  </a:lnTo>
                  <a:lnTo>
                    <a:pt x="4717872" y="710145"/>
                  </a:lnTo>
                  <a:lnTo>
                    <a:pt x="4740694" y="672592"/>
                  </a:lnTo>
                  <a:lnTo>
                    <a:pt x="4759871" y="632777"/>
                  </a:lnTo>
                  <a:lnTo>
                    <a:pt x="4775187" y="590931"/>
                  </a:lnTo>
                  <a:lnTo>
                    <a:pt x="4786414" y="547281"/>
                  </a:lnTo>
                  <a:lnTo>
                    <a:pt x="4793196" y="502831"/>
                  </a:lnTo>
                  <a:lnTo>
                    <a:pt x="4793310" y="502056"/>
                  </a:lnTo>
                  <a:lnTo>
                    <a:pt x="4795659" y="4554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1497336" y="1497336"/>
            <a:ext cx="3769995" cy="922019"/>
            <a:chOff x="1497336" y="1497336"/>
            <a:chExt cx="3769995" cy="922019"/>
          </a:xfrm>
        </p:grpSpPr>
        <p:sp>
          <p:nvSpPr>
            <p:cNvPr id="8" name="object 8" descr=""/>
            <p:cNvSpPr/>
            <p:nvPr/>
          </p:nvSpPr>
          <p:spPr>
            <a:xfrm>
              <a:off x="1507807" y="1507807"/>
              <a:ext cx="3749040" cy="901065"/>
            </a:xfrm>
            <a:custGeom>
              <a:avLst/>
              <a:gdLst/>
              <a:ahLst/>
              <a:cxnLst/>
              <a:rect l="l" t="t" r="r" b="b"/>
              <a:pathLst>
                <a:path w="3749040" h="901064">
                  <a:moveTo>
                    <a:pt x="3298328" y="0"/>
                  </a:moveTo>
                  <a:lnTo>
                    <a:pt x="450248" y="0"/>
                  </a:lnTo>
                  <a:lnTo>
                    <a:pt x="401188" y="2641"/>
                  </a:lnTo>
                  <a:lnTo>
                    <a:pt x="353659" y="10384"/>
                  </a:lnTo>
                  <a:lnTo>
                    <a:pt x="307934" y="22953"/>
                  </a:lnTo>
                  <a:lnTo>
                    <a:pt x="264289" y="40074"/>
                  </a:lnTo>
                  <a:lnTo>
                    <a:pt x="222999" y="61472"/>
                  </a:lnTo>
                  <a:lnTo>
                    <a:pt x="184337" y="86871"/>
                  </a:lnTo>
                  <a:lnTo>
                    <a:pt x="148579" y="115998"/>
                  </a:lnTo>
                  <a:lnTo>
                    <a:pt x="115999" y="148579"/>
                  </a:lnTo>
                  <a:lnTo>
                    <a:pt x="86871" y="184337"/>
                  </a:lnTo>
                  <a:lnTo>
                    <a:pt x="61472" y="222999"/>
                  </a:lnTo>
                  <a:lnTo>
                    <a:pt x="40074" y="264289"/>
                  </a:lnTo>
                  <a:lnTo>
                    <a:pt x="22953" y="307934"/>
                  </a:lnTo>
                  <a:lnTo>
                    <a:pt x="10384" y="353659"/>
                  </a:lnTo>
                  <a:lnTo>
                    <a:pt x="2641" y="401188"/>
                  </a:lnTo>
                  <a:lnTo>
                    <a:pt x="0" y="450248"/>
                  </a:lnTo>
                  <a:lnTo>
                    <a:pt x="2641" y="499307"/>
                  </a:lnTo>
                  <a:lnTo>
                    <a:pt x="10384" y="546836"/>
                  </a:lnTo>
                  <a:lnTo>
                    <a:pt x="22953" y="592561"/>
                  </a:lnTo>
                  <a:lnTo>
                    <a:pt x="40074" y="636206"/>
                  </a:lnTo>
                  <a:lnTo>
                    <a:pt x="61472" y="677496"/>
                  </a:lnTo>
                  <a:lnTo>
                    <a:pt x="86871" y="716158"/>
                  </a:lnTo>
                  <a:lnTo>
                    <a:pt x="115998" y="751917"/>
                  </a:lnTo>
                  <a:lnTo>
                    <a:pt x="148579" y="784497"/>
                  </a:lnTo>
                  <a:lnTo>
                    <a:pt x="184337" y="813624"/>
                  </a:lnTo>
                  <a:lnTo>
                    <a:pt x="222999" y="839024"/>
                  </a:lnTo>
                  <a:lnTo>
                    <a:pt x="264289" y="860421"/>
                  </a:lnTo>
                  <a:lnTo>
                    <a:pt x="307934" y="877542"/>
                  </a:lnTo>
                  <a:lnTo>
                    <a:pt x="353659" y="890111"/>
                  </a:lnTo>
                  <a:lnTo>
                    <a:pt x="401188" y="897854"/>
                  </a:lnTo>
                  <a:lnTo>
                    <a:pt x="450247" y="900496"/>
                  </a:lnTo>
                  <a:lnTo>
                    <a:pt x="3298328" y="900496"/>
                  </a:lnTo>
                  <a:lnTo>
                    <a:pt x="3347388" y="897854"/>
                  </a:lnTo>
                  <a:lnTo>
                    <a:pt x="3394917" y="890111"/>
                  </a:lnTo>
                  <a:lnTo>
                    <a:pt x="3440642" y="877542"/>
                  </a:lnTo>
                  <a:lnTo>
                    <a:pt x="3484286" y="860421"/>
                  </a:lnTo>
                  <a:lnTo>
                    <a:pt x="3525577" y="839024"/>
                  </a:lnTo>
                  <a:lnTo>
                    <a:pt x="3564239" y="813624"/>
                  </a:lnTo>
                  <a:lnTo>
                    <a:pt x="3599997" y="784497"/>
                  </a:lnTo>
                  <a:lnTo>
                    <a:pt x="3632577" y="751917"/>
                  </a:lnTo>
                  <a:lnTo>
                    <a:pt x="3661705" y="716158"/>
                  </a:lnTo>
                  <a:lnTo>
                    <a:pt x="3687104" y="677496"/>
                  </a:lnTo>
                  <a:lnTo>
                    <a:pt x="3708502" y="636206"/>
                  </a:lnTo>
                  <a:lnTo>
                    <a:pt x="3725623" y="592561"/>
                  </a:lnTo>
                  <a:lnTo>
                    <a:pt x="3738192" y="546836"/>
                  </a:lnTo>
                  <a:lnTo>
                    <a:pt x="3745934" y="499307"/>
                  </a:lnTo>
                  <a:lnTo>
                    <a:pt x="3748576" y="450248"/>
                  </a:lnTo>
                  <a:lnTo>
                    <a:pt x="3745934" y="401188"/>
                  </a:lnTo>
                  <a:lnTo>
                    <a:pt x="3738192" y="353659"/>
                  </a:lnTo>
                  <a:lnTo>
                    <a:pt x="3725623" y="307934"/>
                  </a:lnTo>
                  <a:lnTo>
                    <a:pt x="3708502" y="264289"/>
                  </a:lnTo>
                  <a:lnTo>
                    <a:pt x="3687104" y="222999"/>
                  </a:lnTo>
                  <a:lnTo>
                    <a:pt x="3661705" y="184337"/>
                  </a:lnTo>
                  <a:lnTo>
                    <a:pt x="3632578" y="148579"/>
                  </a:lnTo>
                  <a:lnTo>
                    <a:pt x="3599997" y="115998"/>
                  </a:lnTo>
                  <a:lnTo>
                    <a:pt x="3564239" y="86871"/>
                  </a:lnTo>
                  <a:lnTo>
                    <a:pt x="3525577" y="61472"/>
                  </a:lnTo>
                  <a:lnTo>
                    <a:pt x="3484287" y="40074"/>
                  </a:lnTo>
                  <a:lnTo>
                    <a:pt x="3440642" y="22953"/>
                  </a:lnTo>
                  <a:lnTo>
                    <a:pt x="3394917" y="10384"/>
                  </a:lnTo>
                  <a:lnTo>
                    <a:pt x="3347388" y="2641"/>
                  </a:lnTo>
                  <a:lnTo>
                    <a:pt x="3298328" y="0"/>
                  </a:lnTo>
                  <a:close/>
                </a:path>
              </a:pathLst>
            </a:custGeom>
            <a:solidFill>
              <a:srgbClr val="7290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97330" y="1497348"/>
              <a:ext cx="3769995" cy="922019"/>
            </a:xfrm>
            <a:custGeom>
              <a:avLst/>
              <a:gdLst/>
              <a:ahLst/>
              <a:cxnLst/>
              <a:rect l="l" t="t" r="r" b="b"/>
              <a:pathLst>
                <a:path w="3769995" h="922019">
                  <a:moveTo>
                    <a:pt x="811517" y="332219"/>
                  </a:moveTo>
                  <a:lnTo>
                    <a:pt x="711073" y="332219"/>
                  </a:lnTo>
                  <a:lnTo>
                    <a:pt x="711073" y="358013"/>
                  </a:lnTo>
                  <a:lnTo>
                    <a:pt x="746544" y="358013"/>
                  </a:lnTo>
                  <a:lnTo>
                    <a:pt x="746544" y="565797"/>
                  </a:lnTo>
                  <a:lnTo>
                    <a:pt x="711073" y="565797"/>
                  </a:lnTo>
                  <a:lnTo>
                    <a:pt x="711073" y="591604"/>
                  </a:lnTo>
                  <a:lnTo>
                    <a:pt x="811517" y="591604"/>
                  </a:lnTo>
                  <a:lnTo>
                    <a:pt x="811517" y="583311"/>
                  </a:lnTo>
                  <a:lnTo>
                    <a:pt x="811517" y="565797"/>
                  </a:lnTo>
                  <a:lnTo>
                    <a:pt x="776033" y="565797"/>
                  </a:lnTo>
                  <a:lnTo>
                    <a:pt x="776033" y="358013"/>
                  </a:lnTo>
                  <a:lnTo>
                    <a:pt x="811517" y="358013"/>
                  </a:lnTo>
                  <a:lnTo>
                    <a:pt x="811517" y="340512"/>
                  </a:lnTo>
                  <a:lnTo>
                    <a:pt x="811517" y="332219"/>
                  </a:lnTo>
                  <a:close/>
                </a:path>
                <a:path w="3769995" h="922019">
                  <a:moveTo>
                    <a:pt x="1083246" y="461670"/>
                  </a:moveTo>
                  <a:lnTo>
                    <a:pt x="1078407" y="422059"/>
                  </a:lnTo>
                  <a:lnTo>
                    <a:pt x="1053236" y="376415"/>
                  </a:lnTo>
                  <a:lnTo>
                    <a:pt x="1051915" y="375208"/>
                  </a:lnTo>
                  <a:lnTo>
                    <a:pt x="1051915" y="461670"/>
                  </a:lnTo>
                  <a:lnTo>
                    <a:pt x="1051394" y="477075"/>
                  </a:lnTo>
                  <a:lnTo>
                    <a:pt x="1043622" y="514654"/>
                  </a:lnTo>
                  <a:lnTo>
                    <a:pt x="1019657" y="546442"/>
                  </a:lnTo>
                  <a:lnTo>
                    <a:pt x="982345" y="562114"/>
                  </a:lnTo>
                  <a:lnTo>
                    <a:pt x="933970" y="566254"/>
                  </a:lnTo>
                  <a:lnTo>
                    <a:pt x="888352" y="566254"/>
                  </a:lnTo>
                  <a:lnTo>
                    <a:pt x="888352" y="358470"/>
                  </a:lnTo>
                  <a:lnTo>
                    <a:pt x="933970" y="358470"/>
                  </a:lnTo>
                  <a:lnTo>
                    <a:pt x="951331" y="359168"/>
                  </a:lnTo>
                  <a:lnTo>
                    <a:pt x="967486" y="361238"/>
                  </a:lnTo>
                  <a:lnTo>
                    <a:pt x="982929" y="364807"/>
                  </a:lnTo>
                  <a:lnTo>
                    <a:pt x="982764" y="364807"/>
                  </a:lnTo>
                  <a:lnTo>
                    <a:pt x="996162" y="369531"/>
                  </a:lnTo>
                  <a:lnTo>
                    <a:pt x="1029246" y="392861"/>
                  </a:lnTo>
                  <a:lnTo>
                    <a:pt x="1048232" y="429425"/>
                  </a:lnTo>
                  <a:lnTo>
                    <a:pt x="1051915" y="461670"/>
                  </a:lnTo>
                  <a:lnTo>
                    <a:pt x="1051915" y="375208"/>
                  </a:lnTo>
                  <a:lnTo>
                    <a:pt x="1009523" y="346951"/>
                  </a:lnTo>
                  <a:lnTo>
                    <a:pt x="971511" y="335902"/>
                  </a:lnTo>
                  <a:lnTo>
                    <a:pt x="927519" y="332219"/>
                  </a:lnTo>
                  <a:lnTo>
                    <a:pt x="858875" y="332219"/>
                  </a:lnTo>
                  <a:lnTo>
                    <a:pt x="858875" y="591604"/>
                  </a:lnTo>
                  <a:lnTo>
                    <a:pt x="927519" y="591604"/>
                  </a:lnTo>
                  <a:lnTo>
                    <a:pt x="971511" y="588835"/>
                  </a:lnTo>
                  <a:lnTo>
                    <a:pt x="1009523" y="580542"/>
                  </a:lnTo>
                  <a:lnTo>
                    <a:pt x="1038898" y="566254"/>
                  </a:lnTo>
                  <a:lnTo>
                    <a:pt x="1040625" y="565226"/>
                  </a:lnTo>
                  <a:lnTo>
                    <a:pt x="1072362" y="525691"/>
                  </a:lnTo>
                  <a:lnTo>
                    <a:pt x="1082027" y="485838"/>
                  </a:lnTo>
                  <a:lnTo>
                    <a:pt x="1083246" y="461670"/>
                  </a:lnTo>
                  <a:close/>
                </a:path>
                <a:path w="3769995" h="922019">
                  <a:moveTo>
                    <a:pt x="1289596" y="566724"/>
                  </a:moveTo>
                  <a:lnTo>
                    <a:pt x="1140320" y="566724"/>
                  </a:lnTo>
                  <a:lnTo>
                    <a:pt x="1140320" y="472732"/>
                  </a:lnTo>
                  <a:lnTo>
                    <a:pt x="1255039" y="472732"/>
                  </a:lnTo>
                  <a:lnTo>
                    <a:pt x="1255039" y="447852"/>
                  </a:lnTo>
                  <a:lnTo>
                    <a:pt x="1140320" y="447852"/>
                  </a:lnTo>
                  <a:lnTo>
                    <a:pt x="1140320" y="358470"/>
                  </a:lnTo>
                  <a:lnTo>
                    <a:pt x="1284986" y="358470"/>
                  </a:lnTo>
                  <a:lnTo>
                    <a:pt x="1284986" y="332219"/>
                  </a:lnTo>
                  <a:lnTo>
                    <a:pt x="1111300" y="332219"/>
                  </a:lnTo>
                  <a:lnTo>
                    <a:pt x="1111300" y="591604"/>
                  </a:lnTo>
                  <a:lnTo>
                    <a:pt x="1289596" y="591604"/>
                  </a:lnTo>
                  <a:lnTo>
                    <a:pt x="1289596" y="566724"/>
                  </a:lnTo>
                  <a:close/>
                </a:path>
                <a:path w="3769995" h="922019">
                  <a:moveTo>
                    <a:pt x="1533093" y="591604"/>
                  </a:moveTo>
                  <a:lnTo>
                    <a:pt x="1504137" y="510514"/>
                  </a:lnTo>
                  <a:lnTo>
                    <a:pt x="1495259" y="485635"/>
                  </a:lnTo>
                  <a:lnTo>
                    <a:pt x="1465313" y="401751"/>
                  </a:lnTo>
                  <a:lnTo>
                    <a:pt x="1465313" y="485635"/>
                  </a:lnTo>
                  <a:lnTo>
                    <a:pt x="1368399" y="485635"/>
                  </a:lnTo>
                  <a:lnTo>
                    <a:pt x="1416989" y="345109"/>
                  </a:lnTo>
                  <a:lnTo>
                    <a:pt x="1465313" y="485635"/>
                  </a:lnTo>
                  <a:lnTo>
                    <a:pt x="1465313" y="401751"/>
                  </a:lnTo>
                  <a:lnTo>
                    <a:pt x="1445094" y="345109"/>
                  </a:lnTo>
                  <a:lnTo>
                    <a:pt x="1440484" y="332219"/>
                  </a:lnTo>
                  <a:lnTo>
                    <a:pt x="1391653" y="332219"/>
                  </a:lnTo>
                  <a:lnTo>
                    <a:pt x="1300429" y="591604"/>
                  </a:lnTo>
                  <a:lnTo>
                    <a:pt x="1331760" y="591604"/>
                  </a:lnTo>
                  <a:lnTo>
                    <a:pt x="1359801" y="510514"/>
                  </a:lnTo>
                  <a:lnTo>
                    <a:pt x="1473873" y="510514"/>
                  </a:lnTo>
                  <a:lnTo>
                    <a:pt x="1501762" y="591604"/>
                  </a:lnTo>
                  <a:lnTo>
                    <a:pt x="1533093" y="591604"/>
                  </a:lnTo>
                  <a:close/>
                </a:path>
                <a:path w="3769995" h="922019">
                  <a:moveTo>
                    <a:pt x="1706829" y="332219"/>
                  </a:moveTo>
                  <a:lnTo>
                    <a:pt x="1511020" y="332219"/>
                  </a:lnTo>
                  <a:lnTo>
                    <a:pt x="1511020" y="358013"/>
                  </a:lnTo>
                  <a:lnTo>
                    <a:pt x="1594408" y="358013"/>
                  </a:lnTo>
                  <a:lnTo>
                    <a:pt x="1594408" y="591604"/>
                  </a:lnTo>
                  <a:lnTo>
                    <a:pt x="1623898" y="591604"/>
                  </a:lnTo>
                  <a:lnTo>
                    <a:pt x="1623898" y="358013"/>
                  </a:lnTo>
                  <a:lnTo>
                    <a:pt x="1706829" y="358013"/>
                  </a:lnTo>
                  <a:lnTo>
                    <a:pt x="1706829" y="340512"/>
                  </a:lnTo>
                  <a:lnTo>
                    <a:pt x="1706829" y="332219"/>
                  </a:lnTo>
                  <a:close/>
                </a:path>
                <a:path w="3769995" h="922019">
                  <a:moveTo>
                    <a:pt x="1936369" y="332219"/>
                  </a:moveTo>
                  <a:lnTo>
                    <a:pt x="1907336" y="332219"/>
                  </a:lnTo>
                  <a:lnTo>
                    <a:pt x="1907336" y="446011"/>
                  </a:lnTo>
                  <a:lnTo>
                    <a:pt x="1759902" y="446011"/>
                  </a:lnTo>
                  <a:lnTo>
                    <a:pt x="1759902" y="332219"/>
                  </a:lnTo>
                  <a:lnTo>
                    <a:pt x="1730425" y="332219"/>
                  </a:lnTo>
                  <a:lnTo>
                    <a:pt x="1730425" y="591604"/>
                  </a:lnTo>
                  <a:lnTo>
                    <a:pt x="1759902" y="591604"/>
                  </a:lnTo>
                  <a:lnTo>
                    <a:pt x="1759902" y="469963"/>
                  </a:lnTo>
                  <a:lnTo>
                    <a:pt x="1907336" y="469963"/>
                  </a:lnTo>
                  <a:lnTo>
                    <a:pt x="1907336" y="591604"/>
                  </a:lnTo>
                  <a:lnTo>
                    <a:pt x="1936369" y="591604"/>
                  </a:lnTo>
                  <a:lnTo>
                    <a:pt x="1936369" y="469963"/>
                  </a:lnTo>
                  <a:lnTo>
                    <a:pt x="1936369" y="446011"/>
                  </a:lnTo>
                  <a:lnTo>
                    <a:pt x="1936369" y="332219"/>
                  </a:lnTo>
                  <a:close/>
                </a:path>
                <a:path w="3769995" h="922019">
                  <a:moveTo>
                    <a:pt x="2214664" y="462597"/>
                  </a:moveTo>
                  <a:lnTo>
                    <a:pt x="2206739" y="407314"/>
                  </a:lnTo>
                  <a:lnTo>
                    <a:pt x="2185632" y="368388"/>
                  </a:lnTo>
                  <a:lnTo>
                    <a:pt x="2185632" y="462597"/>
                  </a:lnTo>
                  <a:lnTo>
                    <a:pt x="2184958" y="477824"/>
                  </a:lnTo>
                  <a:lnTo>
                    <a:pt x="2184946" y="478028"/>
                  </a:lnTo>
                  <a:lnTo>
                    <a:pt x="2182926" y="492201"/>
                  </a:lnTo>
                  <a:lnTo>
                    <a:pt x="2182876" y="492544"/>
                  </a:lnTo>
                  <a:lnTo>
                    <a:pt x="2179523" y="505701"/>
                  </a:lnTo>
                  <a:lnTo>
                    <a:pt x="2179421" y="506133"/>
                  </a:lnTo>
                  <a:lnTo>
                    <a:pt x="2161222" y="540118"/>
                  </a:lnTo>
                  <a:lnTo>
                    <a:pt x="2118372" y="566140"/>
                  </a:lnTo>
                  <a:lnTo>
                    <a:pt x="2088883" y="569480"/>
                  </a:lnTo>
                  <a:lnTo>
                    <a:pt x="2073224" y="568655"/>
                  </a:lnTo>
                  <a:lnTo>
                    <a:pt x="2034527" y="556120"/>
                  </a:lnTo>
                  <a:lnTo>
                    <a:pt x="2002790" y="518464"/>
                  </a:lnTo>
                  <a:lnTo>
                    <a:pt x="1992820" y="478028"/>
                  </a:lnTo>
                  <a:lnTo>
                    <a:pt x="1992134" y="462597"/>
                  </a:lnTo>
                  <a:lnTo>
                    <a:pt x="1993658" y="438835"/>
                  </a:lnTo>
                  <a:lnTo>
                    <a:pt x="2005876" y="399453"/>
                  </a:lnTo>
                  <a:lnTo>
                    <a:pt x="2047074" y="362394"/>
                  </a:lnTo>
                  <a:lnTo>
                    <a:pt x="2088883" y="355244"/>
                  </a:lnTo>
                  <a:lnTo>
                    <a:pt x="2104555" y="356108"/>
                  </a:lnTo>
                  <a:lnTo>
                    <a:pt x="2143252" y="369074"/>
                  </a:lnTo>
                  <a:lnTo>
                    <a:pt x="2175040" y="406844"/>
                  </a:lnTo>
                  <a:lnTo>
                    <a:pt x="2184971" y="447192"/>
                  </a:lnTo>
                  <a:lnTo>
                    <a:pt x="2185632" y="462597"/>
                  </a:lnTo>
                  <a:lnTo>
                    <a:pt x="2185632" y="368388"/>
                  </a:lnTo>
                  <a:lnTo>
                    <a:pt x="2182876" y="364464"/>
                  </a:lnTo>
                  <a:lnTo>
                    <a:pt x="2172716" y="355244"/>
                  </a:lnTo>
                  <a:lnTo>
                    <a:pt x="2165108" y="348335"/>
                  </a:lnTo>
                  <a:lnTo>
                    <a:pt x="2143595" y="336816"/>
                  </a:lnTo>
                  <a:lnTo>
                    <a:pt x="2118347" y="329907"/>
                  </a:lnTo>
                  <a:lnTo>
                    <a:pt x="2089353" y="327609"/>
                  </a:lnTo>
                  <a:lnTo>
                    <a:pt x="2069045" y="328676"/>
                  </a:lnTo>
                  <a:lnTo>
                    <a:pt x="2018855" y="344652"/>
                  </a:lnTo>
                  <a:lnTo>
                    <a:pt x="1984908" y="377304"/>
                  </a:lnTo>
                  <a:lnTo>
                    <a:pt x="1966569" y="424357"/>
                  </a:lnTo>
                  <a:lnTo>
                    <a:pt x="1963115" y="462597"/>
                  </a:lnTo>
                  <a:lnTo>
                    <a:pt x="1965147" y="492201"/>
                  </a:lnTo>
                  <a:lnTo>
                    <a:pt x="1981250" y="541642"/>
                  </a:lnTo>
                  <a:lnTo>
                    <a:pt x="2013331" y="577570"/>
                  </a:lnTo>
                  <a:lnTo>
                    <a:pt x="2060321" y="595769"/>
                  </a:lnTo>
                  <a:lnTo>
                    <a:pt x="2089353" y="598043"/>
                  </a:lnTo>
                  <a:lnTo>
                    <a:pt x="2109216" y="596988"/>
                  </a:lnTo>
                  <a:lnTo>
                    <a:pt x="2158454" y="580999"/>
                  </a:lnTo>
                  <a:lnTo>
                    <a:pt x="2192578" y="547916"/>
                  </a:lnTo>
                  <a:lnTo>
                    <a:pt x="2211095" y="500380"/>
                  </a:lnTo>
                  <a:lnTo>
                    <a:pt x="2213775" y="482066"/>
                  </a:lnTo>
                  <a:lnTo>
                    <a:pt x="2214664" y="462597"/>
                  </a:lnTo>
                  <a:close/>
                </a:path>
                <a:path w="3769995" h="922019">
                  <a:moveTo>
                    <a:pt x="2458618" y="332219"/>
                  </a:moveTo>
                  <a:lnTo>
                    <a:pt x="2428671" y="332219"/>
                  </a:lnTo>
                  <a:lnTo>
                    <a:pt x="2428671" y="578243"/>
                  </a:lnTo>
                  <a:lnTo>
                    <a:pt x="2427757" y="578243"/>
                  </a:lnTo>
                  <a:lnTo>
                    <a:pt x="2302268" y="345579"/>
                  </a:lnTo>
                  <a:lnTo>
                    <a:pt x="2295067" y="332219"/>
                  </a:lnTo>
                  <a:lnTo>
                    <a:pt x="2243010" y="332219"/>
                  </a:lnTo>
                  <a:lnTo>
                    <a:pt x="2243010" y="591604"/>
                  </a:lnTo>
                  <a:lnTo>
                    <a:pt x="2272957" y="591604"/>
                  </a:lnTo>
                  <a:lnTo>
                    <a:pt x="2272957" y="345579"/>
                  </a:lnTo>
                  <a:lnTo>
                    <a:pt x="2273871" y="345579"/>
                  </a:lnTo>
                  <a:lnTo>
                    <a:pt x="2402878" y="591604"/>
                  </a:lnTo>
                  <a:lnTo>
                    <a:pt x="2458618" y="591604"/>
                  </a:lnTo>
                  <a:lnTo>
                    <a:pt x="2458618" y="578243"/>
                  </a:lnTo>
                  <a:lnTo>
                    <a:pt x="2458618" y="332219"/>
                  </a:lnTo>
                  <a:close/>
                </a:path>
                <a:path w="3769995" h="922019">
                  <a:moveTo>
                    <a:pt x="2780830" y="510971"/>
                  </a:moveTo>
                  <a:lnTo>
                    <a:pt x="2744889" y="510971"/>
                  </a:lnTo>
                  <a:lnTo>
                    <a:pt x="2744889" y="462140"/>
                  </a:lnTo>
                  <a:lnTo>
                    <a:pt x="2715412" y="462140"/>
                  </a:lnTo>
                  <a:lnTo>
                    <a:pt x="2715412" y="510971"/>
                  </a:lnTo>
                  <a:lnTo>
                    <a:pt x="2610828" y="510971"/>
                  </a:lnTo>
                  <a:lnTo>
                    <a:pt x="2625598" y="500291"/>
                  </a:lnTo>
                  <a:lnTo>
                    <a:pt x="2639504" y="488518"/>
                  </a:lnTo>
                  <a:lnTo>
                    <a:pt x="2676067" y="446697"/>
                  </a:lnTo>
                  <a:lnTo>
                    <a:pt x="2702509" y="399021"/>
                  </a:lnTo>
                  <a:lnTo>
                    <a:pt x="2715895" y="348830"/>
                  </a:lnTo>
                  <a:lnTo>
                    <a:pt x="2716784" y="332219"/>
                  </a:lnTo>
                  <a:lnTo>
                    <a:pt x="2685465" y="332219"/>
                  </a:lnTo>
                  <a:lnTo>
                    <a:pt x="2684742" y="344792"/>
                  </a:lnTo>
                  <a:lnTo>
                    <a:pt x="2683040" y="357670"/>
                  </a:lnTo>
                  <a:lnTo>
                    <a:pt x="2672156" y="397548"/>
                  </a:lnTo>
                  <a:lnTo>
                    <a:pt x="2653665" y="436333"/>
                  </a:lnTo>
                  <a:lnTo>
                    <a:pt x="2629395" y="470801"/>
                  </a:lnTo>
                  <a:lnTo>
                    <a:pt x="2599994" y="498182"/>
                  </a:lnTo>
                  <a:lnTo>
                    <a:pt x="2578570" y="510971"/>
                  </a:lnTo>
                  <a:lnTo>
                    <a:pt x="2578570" y="536778"/>
                  </a:lnTo>
                  <a:lnTo>
                    <a:pt x="2715412" y="536778"/>
                  </a:lnTo>
                  <a:lnTo>
                    <a:pt x="2715412" y="591604"/>
                  </a:lnTo>
                  <a:lnTo>
                    <a:pt x="2744889" y="591604"/>
                  </a:lnTo>
                  <a:lnTo>
                    <a:pt x="2744889" y="536778"/>
                  </a:lnTo>
                  <a:lnTo>
                    <a:pt x="2780830" y="536778"/>
                  </a:lnTo>
                  <a:lnTo>
                    <a:pt x="2780830" y="510971"/>
                  </a:lnTo>
                  <a:close/>
                </a:path>
                <a:path w="3769995" h="922019">
                  <a:moveTo>
                    <a:pt x="2837523" y="565035"/>
                  </a:moveTo>
                  <a:lnTo>
                    <a:pt x="2836138" y="560120"/>
                  </a:lnTo>
                  <a:lnTo>
                    <a:pt x="2833370" y="556120"/>
                  </a:lnTo>
                  <a:lnTo>
                    <a:pt x="2830919" y="552132"/>
                  </a:lnTo>
                  <a:lnTo>
                    <a:pt x="2825851" y="550138"/>
                  </a:lnTo>
                  <a:lnTo>
                    <a:pt x="2810802" y="550138"/>
                  </a:lnTo>
                  <a:lnTo>
                    <a:pt x="2805734" y="552132"/>
                  </a:lnTo>
                  <a:lnTo>
                    <a:pt x="2800197" y="560120"/>
                  </a:lnTo>
                  <a:lnTo>
                    <a:pt x="2798813" y="565035"/>
                  </a:lnTo>
                  <a:lnTo>
                    <a:pt x="2798889" y="576707"/>
                  </a:lnTo>
                  <a:lnTo>
                    <a:pt x="2800045" y="581304"/>
                  </a:lnTo>
                  <a:lnTo>
                    <a:pt x="2802509" y="585609"/>
                  </a:lnTo>
                  <a:lnTo>
                    <a:pt x="2805265" y="589597"/>
                  </a:lnTo>
                  <a:lnTo>
                    <a:pt x="2810484" y="591604"/>
                  </a:lnTo>
                  <a:lnTo>
                    <a:pt x="2825851" y="591604"/>
                  </a:lnTo>
                  <a:lnTo>
                    <a:pt x="2830919" y="589597"/>
                  </a:lnTo>
                  <a:lnTo>
                    <a:pt x="2833370" y="585609"/>
                  </a:lnTo>
                  <a:lnTo>
                    <a:pt x="2836138" y="581621"/>
                  </a:lnTo>
                  <a:lnTo>
                    <a:pt x="2837523" y="576707"/>
                  </a:lnTo>
                  <a:lnTo>
                    <a:pt x="2837523" y="565035"/>
                  </a:lnTo>
                  <a:close/>
                </a:path>
                <a:path w="3769995" h="922019">
                  <a:moveTo>
                    <a:pt x="3073323" y="462597"/>
                  </a:moveTo>
                  <a:lnTo>
                    <a:pt x="3072727" y="445960"/>
                  </a:lnTo>
                  <a:lnTo>
                    <a:pt x="3072612" y="442785"/>
                  </a:lnTo>
                  <a:lnTo>
                    <a:pt x="3070466" y="424357"/>
                  </a:lnTo>
                  <a:lnTo>
                    <a:pt x="3066897" y="407314"/>
                  </a:lnTo>
                  <a:lnTo>
                    <a:pt x="3066846" y="407047"/>
                  </a:lnTo>
                  <a:lnTo>
                    <a:pt x="3061805" y="391185"/>
                  </a:lnTo>
                  <a:lnTo>
                    <a:pt x="3055505" y="376847"/>
                  </a:lnTo>
                  <a:lnTo>
                    <a:pt x="3047644" y="364236"/>
                  </a:lnTo>
                  <a:lnTo>
                    <a:pt x="3045218" y="361442"/>
                  </a:lnTo>
                  <a:lnTo>
                    <a:pt x="3045218" y="462597"/>
                  </a:lnTo>
                  <a:lnTo>
                    <a:pt x="3044037" y="487222"/>
                  </a:lnTo>
                  <a:lnTo>
                    <a:pt x="3040570" y="508558"/>
                  </a:lnTo>
                  <a:lnTo>
                    <a:pt x="3040507" y="509016"/>
                  </a:lnTo>
                  <a:lnTo>
                    <a:pt x="3034601" y="527989"/>
                  </a:lnTo>
                  <a:lnTo>
                    <a:pt x="3002026" y="565912"/>
                  </a:lnTo>
                  <a:lnTo>
                    <a:pt x="2966897" y="573176"/>
                  </a:lnTo>
                  <a:lnTo>
                    <a:pt x="2953943" y="572338"/>
                  </a:lnTo>
                  <a:lnTo>
                    <a:pt x="2914700" y="552411"/>
                  </a:lnTo>
                  <a:lnTo>
                    <a:pt x="2894025" y="509016"/>
                  </a:lnTo>
                  <a:lnTo>
                    <a:pt x="2889504" y="462597"/>
                  </a:lnTo>
                  <a:lnTo>
                    <a:pt x="2890685" y="437261"/>
                  </a:lnTo>
                  <a:lnTo>
                    <a:pt x="2900121" y="396252"/>
                  </a:lnTo>
                  <a:lnTo>
                    <a:pt x="2932468" y="359511"/>
                  </a:lnTo>
                  <a:lnTo>
                    <a:pt x="2966897" y="352488"/>
                  </a:lnTo>
                  <a:lnTo>
                    <a:pt x="2980512" y="353352"/>
                  </a:lnTo>
                  <a:lnTo>
                    <a:pt x="2980194" y="353352"/>
                  </a:lnTo>
                  <a:lnTo>
                    <a:pt x="2991891" y="355828"/>
                  </a:lnTo>
                  <a:lnTo>
                    <a:pt x="3026676" y="381977"/>
                  </a:lnTo>
                  <a:lnTo>
                    <a:pt x="3043148" y="430580"/>
                  </a:lnTo>
                  <a:lnTo>
                    <a:pt x="3045218" y="462597"/>
                  </a:lnTo>
                  <a:lnTo>
                    <a:pt x="3045218" y="361442"/>
                  </a:lnTo>
                  <a:lnTo>
                    <a:pt x="3014700" y="336931"/>
                  </a:lnTo>
                  <a:lnTo>
                    <a:pt x="3000845" y="331863"/>
                  </a:lnTo>
                  <a:lnTo>
                    <a:pt x="3001124" y="331863"/>
                  </a:lnTo>
                  <a:lnTo>
                    <a:pt x="2984906" y="328676"/>
                  </a:lnTo>
                  <a:lnTo>
                    <a:pt x="2985236" y="328676"/>
                  </a:lnTo>
                  <a:lnTo>
                    <a:pt x="2967367" y="327609"/>
                  </a:lnTo>
                  <a:lnTo>
                    <a:pt x="2919158" y="337197"/>
                  </a:lnTo>
                  <a:lnTo>
                    <a:pt x="2886164" y="364693"/>
                  </a:lnTo>
                  <a:lnTo>
                    <a:pt x="2867431" y="407047"/>
                  </a:lnTo>
                  <a:lnTo>
                    <a:pt x="2861399" y="462597"/>
                  </a:lnTo>
                  <a:lnTo>
                    <a:pt x="2863011" y="492112"/>
                  </a:lnTo>
                  <a:lnTo>
                    <a:pt x="2875915" y="541642"/>
                  </a:lnTo>
                  <a:lnTo>
                    <a:pt x="2901886" y="577570"/>
                  </a:lnTo>
                  <a:lnTo>
                    <a:pt x="2941967" y="595769"/>
                  </a:lnTo>
                  <a:lnTo>
                    <a:pt x="2967367" y="598043"/>
                  </a:lnTo>
                  <a:lnTo>
                    <a:pt x="2984754" y="596988"/>
                  </a:lnTo>
                  <a:lnTo>
                    <a:pt x="3027261" y="580999"/>
                  </a:lnTo>
                  <a:lnTo>
                    <a:pt x="3055505" y="547916"/>
                  </a:lnTo>
                  <a:lnTo>
                    <a:pt x="3070453" y="500380"/>
                  </a:lnTo>
                  <a:lnTo>
                    <a:pt x="3072612" y="482066"/>
                  </a:lnTo>
                  <a:lnTo>
                    <a:pt x="3073323" y="462597"/>
                  </a:lnTo>
                  <a:close/>
                </a:path>
                <a:path w="3769995" h="922019">
                  <a:moveTo>
                    <a:pt x="3769525" y="460717"/>
                  </a:moveTo>
                  <a:lnTo>
                    <a:pt x="3767137" y="413600"/>
                  </a:lnTo>
                  <a:lnTo>
                    <a:pt x="3760165" y="367868"/>
                  </a:lnTo>
                  <a:lnTo>
                    <a:pt x="3748811" y="323710"/>
                  </a:lnTo>
                  <a:lnTo>
                    <a:pt x="3748582" y="323088"/>
                  </a:lnTo>
                  <a:lnTo>
                    <a:pt x="3748582" y="460717"/>
                  </a:lnTo>
                  <a:lnTo>
                    <a:pt x="3746042" y="507822"/>
                  </a:lnTo>
                  <a:lnTo>
                    <a:pt x="3738435" y="555053"/>
                  </a:lnTo>
                  <a:lnTo>
                    <a:pt x="3726154" y="599719"/>
                  </a:lnTo>
                  <a:lnTo>
                    <a:pt x="3709428" y="642340"/>
                  </a:lnTo>
                  <a:lnTo>
                    <a:pt x="3688537" y="682675"/>
                  </a:lnTo>
                  <a:lnTo>
                    <a:pt x="3663721" y="720445"/>
                  </a:lnTo>
                  <a:lnTo>
                    <a:pt x="3635273" y="755370"/>
                  </a:lnTo>
                  <a:lnTo>
                    <a:pt x="3603447" y="787184"/>
                  </a:lnTo>
                  <a:lnTo>
                    <a:pt x="3568522" y="815644"/>
                  </a:lnTo>
                  <a:lnTo>
                    <a:pt x="3530765" y="840447"/>
                  </a:lnTo>
                  <a:lnTo>
                    <a:pt x="3490430" y="861352"/>
                  </a:lnTo>
                  <a:lnTo>
                    <a:pt x="3447808" y="878065"/>
                  </a:lnTo>
                  <a:lnTo>
                    <a:pt x="3403142" y="890346"/>
                  </a:lnTo>
                  <a:lnTo>
                    <a:pt x="3356724" y="897915"/>
                  </a:lnTo>
                  <a:lnTo>
                    <a:pt x="3308794" y="900493"/>
                  </a:lnTo>
                  <a:lnTo>
                    <a:pt x="460717" y="900493"/>
                  </a:lnTo>
                  <a:lnTo>
                    <a:pt x="412800" y="897915"/>
                  </a:lnTo>
                  <a:lnTo>
                    <a:pt x="366382" y="890346"/>
                  </a:lnTo>
                  <a:lnTo>
                    <a:pt x="321716" y="878065"/>
                  </a:lnTo>
                  <a:lnTo>
                    <a:pt x="279082" y="861352"/>
                  </a:lnTo>
                  <a:lnTo>
                    <a:pt x="238760" y="840447"/>
                  </a:lnTo>
                  <a:lnTo>
                    <a:pt x="200990" y="815644"/>
                  </a:lnTo>
                  <a:lnTo>
                    <a:pt x="166065" y="787184"/>
                  </a:lnTo>
                  <a:lnTo>
                    <a:pt x="134239" y="755370"/>
                  </a:lnTo>
                  <a:lnTo>
                    <a:pt x="105791" y="720445"/>
                  </a:lnTo>
                  <a:lnTo>
                    <a:pt x="80987" y="682675"/>
                  </a:lnTo>
                  <a:lnTo>
                    <a:pt x="60083" y="642340"/>
                  </a:lnTo>
                  <a:lnTo>
                    <a:pt x="43357" y="599719"/>
                  </a:lnTo>
                  <a:lnTo>
                    <a:pt x="31089" y="555053"/>
                  </a:lnTo>
                  <a:lnTo>
                    <a:pt x="23520" y="508635"/>
                  </a:lnTo>
                  <a:lnTo>
                    <a:pt x="20942" y="460717"/>
                  </a:lnTo>
                  <a:lnTo>
                    <a:pt x="23482" y="413600"/>
                  </a:lnTo>
                  <a:lnTo>
                    <a:pt x="23520" y="412788"/>
                  </a:lnTo>
                  <a:lnTo>
                    <a:pt x="31089" y="366369"/>
                  </a:lnTo>
                  <a:lnTo>
                    <a:pt x="43357" y="321703"/>
                  </a:lnTo>
                  <a:lnTo>
                    <a:pt x="60083" y="279082"/>
                  </a:lnTo>
                  <a:lnTo>
                    <a:pt x="80987" y="238747"/>
                  </a:lnTo>
                  <a:lnTo>
                    <a:pt x="105791" y="200990"/>
                  </a:lnTo>
                  <a:lnTo>
                    <a:pt x="134239" y="166065"/>
                  </a:lnTo>
                  <a:lnTo>
                    <a:pt x="166065" y="134239"/>
                  </a:lnTo>
                  <a:lnTo>
                    <a:pt x="200990" y="105791"/>
                  </a:lnTo>
                  <a:lnTo>
                    <a:pt x="238760" y="80975"/>
                  </a:lnTo>
                  <a:lnTo>
                    <a:pt x="279082" y="60083"/>
                  </a:lnTo>
                  <a:lnTo>
                    <a:pt x="321716" y="43357"/>
                  </a:lnTo>
                  <a:lnTo>
                    <a:pt x="366382" y="31076"/>
                  </a:lnTo>
                  <a:lnTo>
                    <a:pt x="412800" y="23520"/>
                  </a:lnTo>
                  <a:lnTo>
                    <a:pt x="460717" y="20929"/>
                  </a:lnTo>
                  <a:lnTo>
                    <a:pt x="3308794" y="20929"/>
                  </a:lnTo>
                  <a:lnTo>
                    <a:pt x="3356724" y="23520"/>
                  </a:lnTo>
                  <a:lnTo>
                    <a:pt x="3403142" y="31076"/>
                  </a:lnTo>
                  <a:lnTo>
                    <a:pt x="3447808" y="43357"/>
                  </a:lnTo>
                  <a:lnTo>
                    <a:pt x="3490430" y="60083"/>
                  </a:lnTo>
                  <a:lnTo>
                    <a:pt x="3530765" y="80975"/>
                  </a:lnTo>
                  <a:lnTo>
                    <a:pt x="3568522" y="105791"/>
                  </a:lnTo>
                  <a:lnTo>
                    <a:pt x="3603447" y="134239"/>
                  </a:lnTo>
                  <a:lnTo>
                    <a:pt x="3635273" y="166065"/>
                  </a:lnTo>
                  <a:lnTo>
                    <a:pt x="3663721" y="200990"/>
                  </a:lnTo>
                  <a:lnTo>
                    <a:pt x="3688537" y="238747"/>
                  </a:lnTo>
                  <a:lnTo>
                    <a:pt x="3709428" y="279082"/>
                  </a:lnTo>
                  <a:lnTo>
                    <a:pt x="3726154" y="321703"/>
                  </a:lnTo>
                  <a:lnTo>
                    <a:pt x="3738435" y="366369"/>
                  </a:lnTo>
                  <a:lnTo>
                    <a:pt x="3745992" y="412788"/>
                  </a:lnTo>
                  <a:lnTo>
                    <a:pt x="3748582" y="460717"/>
                  </a:lnTo>
                  <a:lnTo>
                    <a:pt x="3748582" y="323088"/>
                  </a:lnTo>
                  <a:lnTo>
                    <a:pt x="3733317" y="281381"/>
                  </a:lnTo>
                  <a:lnTo>
                    <a:pt x="3713911" y="241109"/>
                  </a:lnTo>
                  <a:lnTo>
                    <a:pt x="3690836" y="203123"/>
                  </a:lnTo>
                  <a:lnTo>
                    <a:pt x="3664318" y="167652"/>
                  </a:lnTo>
                  <a:lnTo>
                    <a:pt x="3634575" y="134937"/>
                  </a:lnTo>
                  <a:lnTo>
                    <a:pt x="3601859" y="105194"/>
                  </a:lnTo>
                  <a:lnTo>
                    <a:pt x="3566388" y="78676"/>
                  </a:lnTo>
                  <a:lnTo>
                    <a:pt x="3528403" y="55600"/>
                  </a:lnTo>
                  <a:lnTo>
                    <a:pt x="3488131" y="36195"/>
                  </a:lnTo>
                  <a:lnTo>
                    <a:pt x="3445802" y="20701"/>
                  </a:lnTo>
                  <a:lnTo>
                    <a:pt x="3401657" y="9359"/>
                  </a:lnTo>
                  <a:lnTo>
                    <a:pt x="3355911" y="2374"/>
                  </a:lnTo>
                  <a:lnTo>
                    <a:pt x="3308794" y="0"/>
                  </a:lnTo>
                  <a:lnTo>
                    <a:pt x="460717" y="0"/>
                  </a:lnTo>
                  <a:lnTo>
                    <a:pt x="413613" y="2374"/>
                  </a:lnTo>
                  <a:lnTo>
                    <a:pt x="367868" y="9359"/>
                  </a:lnTo>
                  <a:lnTo>
                    <a:pt x="323710" y="20701"/>
                  </a:lnTo>
                  <a:lnTo>
                    <a:pt x="281381" y="36195"/>
                  </a:lnTo>
                  <a:lnTo>
                    <a:pt x="241109" y="55600"/>
                  </a:lnTo>
                  <a:lnTo>
                    <a:pt x="203123" y="78676"/>
                  </a:lnTo>
                  <a:lnTo>
                    <a:pt x="167665" y="105194"/>
                  </a:lnTo>
                  <a:lnTo>
                    <a:pt x="134937" y="134937"/>
                  </a:lnTo>
                  <a:lnTo>
                    <a:pt x="105206" y="167652"/>
                  </a:lnTo>
                  <a:lnTo>
                    <a:pt x="78689" y="203123"/>
                  </a:lnTo>
                  <a:lnTo>
                    <a:pt x="55600" y="241109"/>
                  </a:lnTo>
                  <a:lnTo>
                    <a:pt x="36207" y="281381"/>
                  </a:lnTo>
                  <a:lnTo>
                    <a:pt x="20713" y="323710"/>
                  </a:lnTo>
                  <a:lnTo>
                    <a:pt x="9359" y="367868"/>
                  </a:lnTo>
                  <a:lnTo>
                    <a:pt x="2501" y="412788"/>
                  </a:lnTo>
                  <a:lnTo>
                    <a:pt x="2374" y="413600"/>
                  </a:lnTo>
                  <a:lnTo>
                    <a:pt x="0" y="460717"/>
                  </a:lnTo>
                  <a:lnTo>
                    <a:pt x="2374" y="507822"/>
                  </a:lnTo>
                  <a:lnTo>
                    <a:pt x="9359" y="553567"/>
                  </a:lnTo>
                  <a:lnTo>
                    <a:pt x="20713" y="597712"/>
                  </a:lnTo>
                  <a:lnTo>
                    <a:pt x="36207" y="640041"/>
                  </a:lnTo>
                  <a:lnTo>
                    <a:pt x="55600" y="680313"/>
                  </a:lnTo>
                  <a:lnTo>
                    <a:pt x="78689" y="718299"/>
                  </a:lnTo>
                  <a:lnTo>
                    <a:pt x="105206" y="753770"/>
                  </a:lnTo>
                  <a:lnTo>
                    <a:pt x="134937" y="786485"/>
                  </a:lnTo>
                  <a:lnTo>
                    <a:pt x="167665" y="816229"/>
                  </a:lnTo>
                  <a:lnTo>
                    <a:pt x="203123" y="842746"/>
                  </a:lnTo>
                  <a:lnTo>
                    <a:pt x="241109" y="865822"/>
                  </a:lnTo>
                  <a:lnTo>
                    <a:pt x="281381" y="885228"/>
                  </a:lnTo>
                  <a:lnTo>
                    <a:pt x="323710" y="900722"/>
                  </a:lnTo>
                  <a:lnTo>
                    <a:pt x="367868" y="912075"/>
                  </a:lnTo>
                  <a:lnTo>
                    <a:pt x="413613" y="919048"/>
                  </a:lnTo>
                  <a:lnTo>
                    <a:pt x="460717" y="921435"/>
                  </a:lnTo>
                  <a:lnTo>
                    <a:pt x="3308794" y="921435"/>
                  </a:lnTo>
                  <a:lnTo>
                    <a:pt x="3355911" y="919048"/>
                  </a:lnTo>
                  <a:lnTo>
                    <a:pt x="3401657" y="912075"/>
                  </a:lnTo>
                  <a:lnTo>
                    <a:pt x="3445802" y="900722"/>
                  </a:lnTo>
                  <a:lnTo>
                    <a:pt x="3488131" y="885228"/>
                  </a:lnTo>
                  <a:lnTo>
                    <a:pt x="3528403" y="865822"/>
                  </a:lnTo>
                  <a:lnTo>
                    <a:pt x="3566388" y="842746"/>
                  </a:lnTo>
                  <a:lnTo>
                    <a:pt x="3601859" y="816229"/>
                  </a:lnTo>
                  <a:lnTo>
                    <a:pt x="3634575" y="786485"/>
                  </a:lnTo>
                  <a:lnTo>
                    <a:pt x="3664318" y="753770"/>
                  </a:lnTo>
                  <a:lnTo>
                    <a:pt x="3690836" y="718299"/>
                  </a:lnTo>
                  <a:lnTo>
                    <a:pt x="3713911" y="680313"/>
                  </a:lnTo>
                  <a:lnTo>
                    <a:pt x="3733317" y="640041"/>
                  </a:lnTo>
                  <a:lnTo>
                    <a:pt x="3748811" y="597712"/>
                  </a:lnTo>
                  <a:lnTo>
                    <a:pt x="3760165" y="553567"/>
                  </a:lnTo>
                  <a:lnTo>
                    <a:pt x="3767010" y="508635"/>
                  </a:lnTo>
                  <a:lnTo>
                    <a:pt x="3767137" y="507822"/>
                  </a:lnTo>
                  <a:lnTo>
                    <a:pt x="3769525" y="4607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29375" y="1068030"/>
            <a:ext cx="4083644" cy="15287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6948" y="790847"/>
            <a:ext cx="19350355" cy="25400"/>
          </a:xfrm>
          <a:custGeom>
            <a:avLst/>
            <a:gdLst/>
            <a:ahLst/>
            <a:cxnLst/>
            <a:rect l="l" t="t" r="r" b="b"/>
            <a:pathLst>
              <a:path w="19350355" h="25400">
                <a:moveTo>
                  <a:pt x="19350190" y="0"/>
                </a:move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19350190" y="25400"/>
                </a:lnTo>
                <a:lnTo>
                  <a:pt x="19350190" y="12700"/>
                </a:lnTo>
                <a:lnTo>
                  <a:pt x="19350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951" y="2565366"/>
            <a:ext cx="6313943" cy="276431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422" y="6230176"/>
            <a:ext cx="6303473" cy="169628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0312" y="6177822"/>
            <a:ext cx="6303473" cy="169628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13202" y="6177822"/>
            <a:ext cx="6303473" cy="1696283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6900312" y="2565366"/>
            <a:ext cx="9580880" cy="2764790"/>
            <a:chOff x="6900312" y="2565366"/>
            <a:chExt cx="9580880" cy="2764790"/>
          </a:xfrm>
        </p:grpSpPr>
        <p:sp>
          <p:nvSpPr>
            <p:cNvPr id="8" name="object 8" descr=""/>
            <p:cNvSpPr/>
            <p:nvPr/>
          </p:nvSpPr>
          <p:spPr>
            <a:xfrm>
              <a:off x="6900313" y="2565366"/>
              <a:ext cx="9580880" cy="2764790"/>
            </a:xfrm>
            <a:custGeom>
              <a:avLst/>
              <a:gdLst/>
              <a:ahLst/>
              <a:cxnLst/>
              <a:rect l="l" t="t" r="r" b="b"/>
              <a:pathLst>
                <a:path w="9580880" h="2764790">
                  <a:moveTo>
                    <a:pt x="9371442" y="0"/>
                  </a:moveTo>
                  <a:lnTo>
                    <a:pt x="209417" y="0"/>
                  </a:lnTo>
                  <a:lnTo>
                    <a:pt x="161400" y="5530"/>
                  </a:lnTo>
                  <a:lnTo>
                    <a:pt x="117321" y="21285"/>
                  </a:lnTo>
                  <a:lnTo>
                    <a:pt x="78437" y="46006"/>
                  </a:lnTo>
                  <a:lnTo>
                    <a:pt x="46006" y="78437"/>
                  </a:lnTo>
                  <a:lnTo>
                    <a:pt x="21285" y="117321"/>
                  </a:lnTo>
                  <a:lnTo>
                    <a:pt x="5530" y="161400"/>
                  </a:lnTo>
                  <a:lnTo>
                    <a:pt x="0" y="209417"/>
                  </a:lnTo>
                  <a:lnTo>
                    <a:pt x="0" y="2554896"/>
                  </a:lnTo>
                  <a:lnTo>
                    <a:pt x="5530" y="2602913"/>
                  </a:lnTo>
                  <a:lnTo>
                    <a:pt x="21285" y="2646992"/>
                  </a:lnTo>
                  <a:lnTo>
                    <a:pt x="46006" y="2685876"/>
                  </a:lnTo>
                  <a:lnTo>
                    <a:pt x="78437" y="2718307"/>
                  </a:lnTo>
                  <a:lnTo>
                    <a:pt x="117321" y="2743028"/>
                  </a:lnTo>
                  <a:lnTo>
                    <a:pt x="161400" y="2758782"/>
                  </a:lnTo>
                  <a:lnTo>
                    <a:pt x="209417" y="2764313"/>
                  </a:lnTo>
                  <a:lnTo>
                    <a:pt x="9371442" y="2764313"/>
                  </a:lnTo>
                  <a:lnTo>
                    <a:pt x="9419460" y="2758782"/>
                  </a:lnTo>
                  <a:lnTo>
                    <a:pt x="9463539" y="2743028"/>
                  </a:lnTo>
                  <a:lnTo>
                    <a:pt x="9502422" y="2718307"/>
                  </a:lnTo>
                  <a:lnTo>
                    <a:pt x="9534853" y="2685876"/>
                  </a:lnTo>
                  <a:lnTo>
                    <a:pt x="9559574" y="2646992"/>
                  </a:lnTo>
                  <a:lnTo>
                    <a:pt x="9575329" y="2602913"/>
                  </a:lnTo>
                  <a:lnTo>
                    <a:pt x="9580860" y="2554896"/>
                  </a:lnTo>
                  <a:lnTo>
                    <a:pt x="9580860" y="209417"/>
                  </a:lnTo>
                  <a:lnTo>
                    <a:pt x="9575329" y="161400"/>
                  </a:lnTo>
                  <a:lnTo>
                    <a:pt x="9559574" y="117321"/>
                  </a:lnTo>
                  <a:lnTo>
                    <a:pt x="9534853" y="78437"/>
                  </a:lnTo>
                  <a:lnTo>
                    <a:pt x="9502422" y="46006"/>
                  </a:lnTo>
                  <a:lnTo>
                    <a:pt x="9463539" y="21285"/>
                  </a:lnTo>
                  <a:lnTo>
                    <a:pt x="9419460" y="5530"/>
                  </a:lnTo>
                  <a:lnTo>
                    <a:pt x="9371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900303" y="2565367"/>
              <a:ext cx="9580880" cy="2764790"/>
            </a:xfrm>
            <a:custGeom>
              <a:avLst/>
              <a:gdLst/>
              <a:ahLst/>
              <a:cxnLst/>
              <a:rect l="l" t="t" r="r" b="b"/>
              <a:pathLst>
                <a:path w="9580880" h="2764790">
                  <a:moveTo>
                    <a:pt x="3789464" y="1244447"/>
                  </a:moveTo>
                  <a:lnTo>
                    <a:pt x="3785349" y="1188491"/>
                  </a:lnTo>
                  <a:lnTo>
                    <a:pt x="3773043" y="1139901"/>
                  </a:lnTo>
                  <a:lnTo>
                    <a:pt x="3752519" y="1098689"/>
                  </a:lnTo>
                  <a:lnTo>
                    <a:pt x="3723779" y="1064856"/>
                  </a:lnTo>
                  <a:lnTo>
                    <a:pt x="3710381" y="1055179"/>
                  </a:lnTo>
                  <a:lnTo>
                    <a:pt x="3710381" y="1244447"/>
                  </a:lnTo>
                  <a:lnTo>
                    <a:pt x="3707282" y="1283398"/>
                  </a:lnTo>
                  <a:lnTo>
                    <a:pt x="3682492" y="1345717"/>
                  </a:lnTo>
                  <a:lnTo>
                    <a:pt x="3634155" y="1386687"/>
                  </a:lnTo>
                  <a:lnTo>
                    <a:pt x="3565804" y="1406791"/>
                  </a:lnTo>
                  <a:lnTo>
                    <a:pt x="3524085" y="1409306"/>
                  </a:lnTo>
                  <a:lnTo>
                    <a:pt x="3332429" y="1409306"/>
                  </a:lnTo>
                  <a:lnTo>
                    <a:pt x="3332429" y="1078255"/>
                  </a:lnTo>
                  <a:lnTo>
                    <a:pt x="3524085" y="1078255"/>
                  </a:lnTo>
                  <a:lnTo>
                    <a:pt x="3566884" y="1080770"/>
                  </a:lnTo>
                  <a:lnTo>
                    <a:pt x="3635908" y="1100874"/>
                  </a:lnTo>
                  <a:lnTo>
                    <a:pt x="3683241" y="1141412"/>
                  </a:lnTo>
                  <a:lnTo>
                    <a:pt x="3707371" y="1204404"/>
                  </a:lnTo>
                  <a:lnTo>
                    <a:pt x="3710381" y="1244447"/>
                  </a:lnTo>
                  <a:lnTo>
                    <a:pt x="3710381" y="1055179"/>
                  </a:lnTo>
                  <a:lnTo>
                    <a:pt x="3687267" y="1038466"/>
                  </a:lnTo>
                  <a:lnTo>
                    <a:pt x="3643363" y="1019619"/>
                  </a:lnTo>
                  <a:lnTo>
                    <a:pt x="3592106" y="1008303"/>
                  </a:lnTo>
                  <a:lnTo>
                    <a:pt x="3533470" y="1004544"/>
                  </a:lnTo>
                  <a:lnTo>
                    <a:pt x="3332429" y="1004544"/>
                  </a:lnTo>
                  <a:lnTo>
                    <a:pt x="3319018" y="1004544"/>
                  </a:lnTo>
                  <a:lnTo>
                    <a:pt x="3246653" y="1004544"/>
                  </a:lnTo>
                  <a:lnTo>
                    <a:pt x="3246653" y="1759115"/>
                  </a:lnTo>
                  <a:lnTo>
                    <a:pt x="3332429" y="1759115"/>
                  </a:lnTo>
                  <a:lnTo>
                    <a:pt x="3332429" y="1476311"/>
                  </a:lnTo>
                  <a:lnTo>
                    <a:pt x="3533470" y="1476311"/>
                  </a:lnTo>
                  <a:lnTo>
                    <a:pt x="3590429" y="1472552"/>
                  </a:lnTo>
                  <a:lnTo>
                    <a:pt x="3640683" y="1461236"/>
                  </a:lnTo>
                  <a:lnTo>
                    <a:pt x="3684244" y="1442389"/>
                  </a:lnTo>
                  <a:lnTo>
                    <a:pt x="3721100" y="1415999"/>
                  </a:lnTo>
                  <a:lnTo>
                    <a:pt x="3751008" y="1382661"/>
                  </a:lnTo>
                  <a:lnTo>
                    <a:pt x="3772370" y="1342961"/>
                  </a:lnTo>
                  <a:lnTo>
                    <a:pt x="3785184" y="1296885"/>
                  </a:lnTo>
                  <a:lnTo>
                    <a:pt x="3789464" y="1244447"/>
                  </a:lnTo>
                  <a:close/>
                </a:path>
                <a:path w="9580880" h="2764790">
                  <a:moveTo>
                    <a:pt x="4198582" y="1213624"/>
                  </a:moveTo>
                  <a:lnTo>
                    <a:pt x="4173118" y="1213624"/>
                  </a:lnTo>
                  <a:lnTo>
                    <a:pt x="4147820" y="1214539"/>
                  </a:lnTo>
                  <a:lnTo>
                    <a:pt x="4102252" y="1221917"/>
                  </a:lnTo>
                  <a:lnTo>
                    <a:pt x="4063390" y="1236408"/>
                  </a:lnTo>
                  <a:lnTo>
                    <a:pt x="4017645" y="1268577"/>
                  </a:lnTo>
                  <a:lnTo>
                    <a:pt x="3987495" y="1308531"/>
                  </a:lnTo>
                  <a:lnTo>
                    <a:pt x="3969397" y="1354353"/>
                  </a:lnTo>
                  <a:lnTo>
                    <a:pt x="3968648" y="1357820"/>
                  </a:lnTo>
                  <a:lnTo>
                    <a:pt x="3960076" y="1214539"/>
                  </a:lnTo>
                  <a:lnTo>
                    <a:pt x="3960025" y="1213624"/>
                  </a:lnTo>
                  <a:lnTo>
                    <a:pt x="3882288" y="1213624"/>
                  </a:lnTo>
                  <a:lnTo>
                    <a:pt x="3882288" y="1759115"/>
                  </a:lnTo>
                  <a:lnTo>
                    <a:pt x="3968064" y="1759115"/>
                  </a:lnTo>
                  <a:lnTo>
                    <a:pt x="3968064" y="1504467"/>
                  </a:lnTo>
                  <a:lnTo>
                    <a:pt x="3968445" y="1488376"/>
                  </a:lnTo>
                  <a:lnTo>
                    <a:pt x="3972585" y="1443901"/>
                  </a:lnTo>
                  <a:lnTo>
                    <a:pt x="3987495" y="1391881"/>
                  </a:lnTo>
                  <a:lnTo>
                    <a:pt x="4017480" y="1351165"/>
                  </a:lnTo>
                  <a:lnTo>
                    <a:pt x="4067238" y="1323530"/>
                  </a:lnTo>
                  <a:lnTo>
                    <a:pt x="4113479" y="1312468"/>
                  </a:lnTo>
                  <a:lnTo>
                    <a:pt x="4171785" y="1308785"/>
                  </a:lnTo>
                  <a:lnTo>
                    <a:pt x="4198582" y="1308785"/>
                  </a:lnTo>
                  <a:lnTo>
                    <a:pt x="4198582" y="1213624"/>
                  </a:lnTo>
                  <a:close/>
                </a:path>
                <a:path w="9580880" h="2764790">
                  <a:moveTo>
                    <a:pt x="4379201" y="1213624"/>
                  </a:moveTo>
                  <a:lnTo>
                    <a:pt x="4292079" y="1213624"/>
                  </a:lnTo>
                  <a:lnTo>
                    <a:pt x="4292079" y="1759115"/>
                  </a:lnTo>
                  <a:lnTo>
                    <a:pt x="4379201" y="1759115"/>
                  </a:lnTo>
                  <a:lnTo>
                    <a:pt x="4379201" y="1213624"/>
                  </a:lnTo>
                  <a:close/>
                </a:path>
                <a:path w="9580880" h="2764790">
                  <a:moveTo>
                    <a:pt x="4391266" y="1074229"/>
                  </a:moveTo>
                  <a:lnTo>
                    <a:pt x="4380535" y="1036701"/>
                  </a:lnTo>
                  <a:lnTo>
                    <a:pt x="4336313" y="1019276"/>
                  </a:lnTo>
                  <a:lnTo>
                    <a:pt x="4320895" y="1020368"/>
                  </a:lnTo>
                  <a:lnTo>
                    <a:pt x="4285462" y="1045083"/>
                  </a:lnTo>
                  <a:lnTo>
                    <a:pt x="4278681" y="1074229"/>
                  </a:lnTo>
                  <a:lnTo>
                    <a:pt x="4279430" y="1085291"/>
                  </a:lnTo>
                  <a:lnTo>
                    <a:pt x="4298112" y="1122070"/>
                  </a:lnTo>
                  <a:lnTo>
                    <a:pt x="4336313" y="1131862"/>
                  </a:lnTo>
                  <a:lnTo>
                    <a:pt x="4351642" y="1130782"/>
                  </a:lnTo>
                  <a:lnTo>
                    <a:pt x="4385234" y="1105395"/>
                  </a:lnTo>
                  <a:lnTo>
                    <a:pt x="4391266" y="1074229"/>
                  </a:lnTo>
                  <a:close/>
                </a:path>
                <a:path w="9580880" h="2764790">
                  <a:moveTo>
                    <a:pt x="5005032" y="1411986"/>
                  </a:moveTo>
                  <a:lnTo>
                    <a:pt x="4990960" y="1359712"/>
                  </a:lnTo>
                  <a:lnTo>
                    <a:pt x="4964823" y="1312799"/>
                  </a:lnTo>
                  <a:lnTo>
                    <a:pt x="4927295" y="1271930"/>
                  </a:lnTo>
                  <a:lnTo>
                    <a:pt x="4879048" y="1240421"/>
                  </a:lnTo>
                  <a:lnTo>
                    <a:pt x="4820742" y="1219314"/>
                  </a:lnTo>
                  <a:lnTo>
                    <a:pt x="4753064" y="1212278"/>
                  </a:lnTo>
                  <a:lnTo>
                    <a:pt x="4715281" y="1214539"/>
                  </a:lnTo>
                  <a:lnTo>
                    <a:pt x="4646257" y="1232636"/>
                  </a:lnTo>
                  <a:lnTo>
                    <a:pt x="4586452" y="1267739"/>
                  </a:lnTo>
                  <a:lnTo>
                    <a:pt x="4538865" y="1317320"/>
                  </a:lnTo>
                  <a:lnTo>
                    <a:pt x="4505033" y="1381150"/>
                  </a:lnTo>
                  <a:lnTo>
                    <a:pt x="4486935" y="1456207"/>
                  </a:lnTo>
                  <a:lnTo>
                    <a:pt x="4483671" y="1497761"/>
                  </a:lnTo>
                  <a:lnTo>
                    <a:pt x="4485843" y="1539722"/>
                  </a:lnTo>
                  <a:lnTo>
                    <a:pt x="4492383" y="1578508"/>
                  </a:lnTo>
                  <a:lnTo>
                    <a:pt x="4518520" y="1646529"/>
                  </a:lnTo>
                  <a:lnTo>
                    <a:pt x="4559732" y="1700809"/>
                  </a:lnTo>
                  <a:lnTo>
                    <a:pt x="4613668" y="1740344"/>
                  </a:lnTo>
                  <a:lnTo>
                    <a:pt x="4678007" y="1764474"/>
                  </a:lnTo>
                  <a:lnTo>
                    <a:pt x="4750384" y="1772513"/>
                  </a:lnTo>
                  <a:lnTo>
                    <a:pt x="4785398" y="1770837"/>
                  </a:lnTo>
                  <a:lnTo>
                    <a:pt x="4848390" y="1757438"/>
                  </a:lnTo>
                  <a:lnTo>
                    <a:pt x="4902416" y="1730552"/>
                  </a:lnTo>
                  <a:lnTo>
                    <a:pt x="4944846" y="1694776"/>
                  </a:lnTo>
                  <a:lnTo>
                    <a:pt x="4945977" y="1693697"/>
                  </a:lnTo>
                  <a:lnTo>
                    <a:pt x="4978654" y="1648040"/>
                  </a:lnTo>
                  <a:lnTo>
                    <a:pt x="4999418" y="1597113"/>
                  </a:lnTo>
                  <a:lnTo>
                    <a:pt x="5005032" y="1570139"/>
                  </a:lnTo>
                  <a:lnTo>
                    <a:pt x="4925961" y="1570139"/>
                  </a:lnTo>
                  <a:lnTo>
                    <a:pt x="4917668" y="1598536"/>
                  </a:lnTo>
                  <a:lnTo>
                    <a:pt x="4904854" y="1623415"/>
                  </a:lnTo>
                  <a:lnTo>
                    <a:pt x="4865649" y="1662607"/>
                  </a:lnTo>
                  <a:lnTo>
                    <a:pt x="4814379" y="1686737"/>
                  </a:lnTo>
                  <a:lnTo>
                    <a:pt x="4754397" y="1694776"/>
                  </a:lnTo>
                  <a:lnTo>
                    <a:pt x="4713186" y="1691347"/>
                  </a:lnTo>
                  <a:lnTo>
                    <a:pt x="4644834" y="1663865"/>
                  </a:lnTo>
                  <a:lnTo>
                    <a:pt x="4596003" y="1610093"/>
                  </a:lnTo>
                  <a:lnTo>
                    <a:pt x="4571200" y="1537042"/>
                  </a:lnTo>
                  <a:lnTo>
                    <a:pt x="4568101" y="1493735"/>
                  </a:lnTo>
                  <a:lnTo>
                    <a:pt x="4570120" y="1464500"/>
                  </a:lnTo>
                  <a:lnTo>
                    <a:pt x="4574806" y="1437119"/>
                  </a:lnTo>
                  <a:lnTo>
                    <a:pt x="4582058" y="1411986"/>
                  </a:lnTo>
                  <a:lnTo>
                    <a:pt x="4582172" y="1411566"/>
                  </a:lnTo>
                  <a:lnTo>
                    <a:pt x="4604791" y="1365745"/>
                  </a:lnTo>
                  <a:lnTo>
                    <a:pt x="4636960" y="1329550"/>
                  </a:lnTo>
                  <a:lnTo>
                    <a:pt x="4678337" y="1303756"/>
                  </a:lnTo>
                  <a:lnTo>
                    <a:pt x="4727930" y="1290358"/>
                  </a:lnTo>
                  <a:lnTo>
                    <a:pt x="4755743" y="1288681"/>
                  </a:lnTo>
                  <a:lnTo>
                    <a:pt x="4787912" y="1290777"/>
                  </a:lnTo>
                  <a:lnTo>
                    <a:pt x="4844199" y="1307528"/>
                  </a:lnTo>
                  <a:lnTo>
                    <a:pt x="4889017" y="1339862"/>
                  </a:lnTo>
                  <a:lnTo>
                    <a:pt x="4917833" y="1384757"/>
                  </a:lnTo>
                  <a:lnTo>
                    <a:pt x="4925834" y="1411566"/>
                  </a:lnTo>
                  <a:lnTo>
                    <a:pt x="4925961" y="1411986"/>
                  </a:lnTo>
                  <a:lnTo>
                    <a:pt x="5005032" y="1411986"/>
                  </a:lnTo>
                  <a:close/>
                </a:path>
                <a:path w="9580880" h="2764790">
                  <a:moveTo>
                    <a:pt x="5211635" y="1213624"/>
                  </a:moveTo>
                  <a:lnTo>
                    <a:pt x="5124513" y="1213624"/>
                  </a:lnTo>
                  <a:lnTo>
                    <a:pt x="5124513" y="1759115"/>
                  </a:lnTo>
                  <a:lnTo>
                    <a:pt x="5211635" y="1759115"/>
                  </a:lnTo>
                  <a:lnTo>
                    <a:pt x="5211635" y="1213624"/>
                  </a:lnTo>
                  <a:close/>
                </a:path>
                <a:path w="9580880" h="2764790">
                  <a:moveTo>
                    <a:pt x="5223700" y="1074229"/>
                  </a:moveTo>
                  <a:lnTo>
                    <a:pt x="5212981" y="1036701"/>
                  </a:lnTo>
                  <a:lnTo>
                    <a:pt x="5168747" y="1019276"/>
                  </a:lnTo>
                  <a:lnTo>
                    <a:pt x="5153330" y="1020368"/>
                  </a:lnTo>
                  <a:lnTo>
                    <a:pt x="5117897" y="1045083"/>
                  </a:lnTo>
                  <a:lnTo>
                    <a:pt x="5111115" y="1074229"/>
                  </a:lnTo>
                  <a:lnTo>
                    <a:pt x="5111864" y="1085291"/>
                  </a:lnTo>
                  <a:lnTo>
                    <a:pt x="5130546" y="1122070"/>
                  </a:lnTo>
                  <a:lnTo>
                    <a:pt x="5168747" y="1131862"/>
                  </a:lnTo>
                  <a:lnTo>
                    <a:pt x="5184076" y="1130782"/>
                  </a:lnTo>
                  <a:lnTo>
                    <a:pt x="5217668" y="1105395"/>
                  </a:lnTo>
                  <a:lnTo>
                    <a:pt x="5223700" y="1074229"/>
                  </a:lnTo>
                  <a:close/>
                </a:path>
                <a:path w="9580880" h="2764790">
                  <a:moveTo>
                    <a:pt x="5822721" y="1489722"/>
                  </a:moveTo>
                  <a:lnTo>
                    <a:pt x="5822493" y="1472882"/>
                  </a:lnTo>
                  <a:lnTo>
                    <a:pt x="5822480" y="1471536"/>
                  </a:lnTo>
                  <a:lnTo>
                    <a:pt x="5821718" y="1453197"/>
                  </a:lnTo>
                  <a:lnTo>
                    <a:pt x="5816917" y="1397241"/>
                  </a:lnTo>
                  <a:lnTo>
                    <a:pt x="5810161" y="1359204"/>
                  </a:lnTo>
                  <a:lnTo>
                    <a:pt x="5791568" y="1306766"/>
                  </a:lnTo>
                  <a:lnTo>
                    <a:pt x="5760072" y="1262710"/>
                  </a:lnTo>
                  <a:lnTo>
                    <a:pt x="5712828" y="1231049"/>
                  </a:lnTo>
                  <a:lnTo>
                    <a:pt x="5670601" y="1217980"/>
                  </a:lnTo>
                  <a:lnTo>
                    <a:pt x="5646610" y="1214793"/>
                  </a:lnTo>
                  <a:lnTo>
                    <a:pt x="5648058" y="1214793"/>
                  </a:lnTo>
                  <a:lnTo>
                    <a:pt x="5619000" y="1213624"/>
                  </a:lnTo>
                  <a:lnTo>
                    <a:pt x="5592026" y="1214793"/>
                  </a:lnTo>
                  <a:lnTo>
                    <a:pt x="5567400" y="1218311"/>
                  </a:lnTo>
                  <a:lnTo>
                    <a:pt x="5525186" y="1232382"/>
                  </a:lnTo>
                  <a:lnTo>
                    <a:pt x="5479199" y="1262291"/>
                  </a:lnTo>
                  <a:lnTo>
                    <a:pt x="5448795" y="1297724"/>
                  </a:lnTo>
                  <a:lnTo>
                    <a:pt x="5427675" y="1338605"/>
                  </a:lnTo>
                  <a:lnTo>
                    <a:pt x="5423319" y="1348994"/>
                  </a:lnTo>
                  <a:lnTo>
                    <a:pt x="5420639" y="1348994"/>
                  </a:lnTo>
                  <a:lnTo>
                    <a:pt x="5405907" y="1213624"/>
                  </a:lnTo>
                  <a:lnTo>
                    <a:pt x="5332184" y="1213624"/>
                  </a:lnTo>
                  <a:lnTo>
                    <a:pt x="5332184" y="1759115"/>
                  </a:lnTo>
                  <a:lnTo>
                    <a:pt x="5420639" y="1759115"/>
                  </a:lnTo>
                  <a:lnTo>
                    <a:pt x="5420639" y="1500441"/>
                  </a:lnTo>
                  <a:lnTo>
                    <a:pt x="5421731" y="1472882"/>
                  </a:lnTo>
                  <a:lnTo>
                    <a:pt x="5430444" y="1421282"/>
                  </a:lnTo>
                  <a:lnTo>
                    <a:pt x="5448033" y="1374368"/>
                  </a:lnTo>
                  <a:lnTo>
                    <a:pt x="5464746" y="1348994"/>
                  </a:lnTo>
                  <a:lnTo>
                    <a:pt x="5475516" y="1336179"/>
                  </a:lnTo>
                  <a:lnTo>
                    <a:pt x="5513209" y="1307947"/>
                  </a:lnTo>
                  <a:lnTo>
                    <a:pt x="5562130" y="1293202"/>
                  </a:lnTo>
                  <a:lnTo>
                    <a:pt x="5590857" y="1291361"/>
                  </a:lnTo>
                  <a:lnTo>
                    <a:pt x="5618670" y="1292948"/>
                  </a:lnTo>
                  <a:lnTo>
                    <a:pt x="5664238" y="1305687"/>
                  </a:lnTo>
                  <a:lnTo>
                    <a:pt x="5696826" y="1330223"/>
                  </a:lnTo>
                  <a:lnTo>
                    <a:pt x="5718937" y="1365072"/>
                  </a:lnTo>
                  <a:lnTo>
                    <a:pt x="5732094" y="1409547"/>
                  </a:lnTo>
                  <a:lnTo>
                    <a:pt x="5738787" y="1461160"/>
                  </a:lnTo>
                  <a:lnTo>
                    <a:pt x="5739625" y="1489722"/>
                  </a:lnTo>
                  <a:lnTo>
                    <a:pt x="5739625" y="1759115"/>
                  </a:lnTo>
                  <a:lnTo>
                    <a:pt x="5822721" y="1759115"/>
                  </a:lnTo>
                  <a:lnTo>
                    <a:pt x="5822721" y="1489722"/>
                  </a:lnTo>
                  <a:close/>
                </a:path>
                <a:path w="9580880" h="2764790">
                  <a:moveTo>
                    <a:pt x="6424892" y="1213624"/>
                  </a:moveTo>
                  <a:lnTo>
                    <a:pt x="6336436" y="1213624"/>
                  </a:lnTo>
                  <a:lnTo>
                    <a:pt x="6336436" y="1350327"/>
                  </a:lnTo>
                  <a:lnTo>
                    <a:pt x="6333757" y="1350327"/>
                  </a:lnTo>
                  <a:lnTo>
                    <a:pt x="6333757" y="1493735"/>
                  </a:lnTo>
                  <a:lnTo>
                    <a:pt x="6332334" y="1523644"/>
                  </a:lnTo>
                  <a:lnTo>
                    <a:pt x="6320942" y="1577924"/>
                  </a:lnTo>
                  <a:lnTo>
                    <a:pt x="6298997" y="1623745"/>
                  </a:lnTo>
                  <a:lnTo>
                    <a:pt x="6267501" y="1658594"/>
                  </a:lnTo>
                  <a:lnTo>
                    <a:pt x="6227038" y="1682546"/>
                  </a:lnTo>
                  <a:lnTo>
                    <a:pt x="6180125" y="1694611"/>
                  </a:lnTo>
                  <a:lnTo>
                    <a:pt x="6154166" y="1696123"/>
                  </a:lnTo>
                  <a:lnTo>
                    <a:pt x="6124168" y="1694281"/>
                  </a:lnTo>
                  <a:lnTo>
                    <a:pt x="6073241" y="1679536"/>
                  </a:lnTo>
                  <a:lnTo>
                    <a:pt x="6034798" y="1650885"/>
                  </a:lnTo>
                  <a:lnTo>
                    <a:pt x="6007316" y="1613357"/>
                  </a:lnTo>
                  <a:lnTo>
                    <a:pt x="5990310" y="1567878"/>
                  </a:lnTo>
                  <a:lnTo>
                    <a:pt x="5982271" y="1518958"/>
                  </a:lnTo>
                  <a:lnTo>
                    <a:pt x="5981268" y="1493735"/>
                  </a:lnTo>
                  <a:lnTo>
                    <a:pt x="5982436" y="1468018"/>
                  </a:lnTo>
                  <a:lnTo>
                    <a:pt x="5991822" y="1419098"/>
                  </a:lnTo>
                  <a:lnTo>
                    <a:pt x="6010757" y="1374203"/>
                  </a:lnTo>
                  <a:lnTo>
                    <a:pt x="6040234" y="1337348"/>
                  </a:lnTo>
                  <a:lnTo>
                    <a:pt x="6080531" y="1309281"/>
                  </a:lnTo>
                  <a:lnTo>
                    <a:pt x="6132131" y="1294536"/>
                  </a:lnTo>
                  <a:lnTo>
                    <a:pt x="6162205" y="1292694"/>
                  </a:lnTo>
                  <a:lnTo>
                    <a:pt x="6187503" y="1294206"/>
                  </a:lnTo>
                  <a:lnTo>
                    <a:pt x="6233071" y="1306271"/>
                  </a:lnTo>
                  <a:lnTo>
                    <a:pt x="6271603" y="1330223"/>
                  </a:lnTo>
                  <a:lnTo>
                    <a:pt x="6301092" y="1365072"/>
                  </a:lnTo>
                  <a:lnTo>
                    <a:pt x="6321692" y="1410309"/>
                  </a:lnTo>
                  <a:lnTo>
                    <a:pt x="6332423" y="1463916"/>
                  </a:lnTo>
                  <a:lnTo>
                    <a:pt x="6333757" y="1493735"/>
                  </a:lnTo>
                  <a:lnTo>
                    <a:pt x="6333757" y="1350327"/>
                  </a:lnTo>
                  <a:lnTo>
                    <a:pt x="6314237" y="1311211"/>
                  </a:lnTo>
                  <a:lnTo>
                    <a:pt x="6286843" y="1275270"/>
                  </a:lnTo>
                  <a:lnTo>
                    <a:pt x="6245631" y="1241602"/>
                  </a:lnTo>
                  <a:lnTo>
                    <a:pt x="6208103" y="1224178"/>
                  </a:lnTo>
                  <a:lnTo>
                    <a:pt x="6162535" y="1214793"/>
                  </a:lnTo>
                  <a:lnTo>
                    <a:pt x="6136741" y="1213624"/>
                  </a:lnTo>
                  <a:lnTo>
                    <a:pt x="6098794" y="1215885"/>
                  </a:lnTo>
                  <a:lnTo>
                    <a:pt x="6032449" y="1233982"/>
                  </a:lnTo>
                  <a:lnTo>
                    <a:pt x="5978918" y="1269072"/>
                  </a:lnTo>
                  <a:lnTo>
                    <a:pt x="5938710" y="1318666"/>
                  </a:lnTo>
                  <a:lnTo>
                    <a:pt x="5911913" y="1381658"/>
                  </a:lnTo>
                  <a:lnTo>
                    <a:pt x="5898502" y="1454035"/>
                  </a:lnTo>
                  <a:lnTo>
                    <a:pt x="5896826" y="1493735"/>
                  </a:lnTo>
                  <a:lnTo>
                    <a:pt x="5898502" y="1532267"/>
                  </a:lnTo>
                  <a:lnTo>
                    <a:pt x="5911913" y="1603311"/>
                  </a:lnTo>
                  <a:lnTo>
                    <a:pt x="5938634" y="1665719"/>
                  </a:lnTo>
                  <a:lnTo>
                    <a:pt x="5978169" y="1715973"/>
                  </a:lnTo>
                  <a:lnTo>
                    <a:pt x="6031103" y="1752155"/>
                  </a:lnTo>
                  <a:lnTo>
                    <a:pt x="6097448" y="1770253"/>
                  </a:lnTo>
                  <a:lnTo>
                    <a:pt x="6135395" y="1772513"/>
                  </a:lnTo>
                  <a:lnTo>
                    <a:pt x="6160528" y="1771421"/>
                  </a:lnTo>
                  <a:lnTo>
                    <a:pt x="6204763" y="1762721"/>
                  </a:lnTo>
                  <a:lnTo>
                    <a:pt x="6241694" y="1745373"/>
                  </a:lnTo>
                  <a:lnTo>
                    <a:pt x="6284163" y="1712201"/>
                  </a:lnTo>
                  <a:lnTo>
                    <a:pt x="6312814" y="1677530"/>
                  </a:lnTo>
                  <a:lnTo>
                    <a:pt x="6331826" y="1642757"/>
                  </a:lnTo>
                  <a:lnTo>
                    <a:pt x="6333757" y="1638490"/>
                  </a:lnTo>
                  <a:lnTo>
                    <a:pt x="6336436" y="1638490"/>
                  </a:lnTo>
                  <a:lnTo>
                    <a:pt x="6336436" y="1902523"/>
                  </a:lnTo>
                  <a:lnTo>
                    <a:pt x="6064364" y="1902523"/>
                  </a:lnTo>
                  <a:lnTo>
                    <a:pt x="6064364" y="1984273"/>
                  </a:lnTo>
                  <a:lnTo>
                    <a:pt x="6313652" y="1984273"/>
                  </a:lnTo>
                  <a:lnTo>
                    <a:pt x="6333337" y="1983359"/>
                  </a:lnTo>
                  <a:lnTo>
                    <a:pt x="6379324" y="1969541"/>
                  </a:lnTo>
                  <a:lnTo>
                    <a:pt x="6408483" y="1939124"/>
                  </a:lnTo>
                  <a:lnTo>
                    <a:pt x="6422212" y="1892465"/>
                  </a:lnTo>
                  <a:lnTo>
                    <a:pt x="6424892" y="1852930"/>
                  </a:lnTo>
                  <a:lnTo>
                    <a:pt x="6424892" y="1638490"/>
                  </a:lnTo>
                  <a:lnTo>
                    <a:pt x="6424892" y="1350327"/>
                  </a:lnTo>
                  <a:lnTo>
                    <a:pt x="6424892" y="1213624"/>
                  </a:lnTo>
                  <a:close/>
                </a:path>
                <a:path w="9580880" h="2764790">
                  <a:moveTo>
                    <a:pt x="9580867" y="209423"/>
                  </a:moveTo>
                  <a:lnTo>
                    <a:pt x="9575330" y="161404"/>
                  </a:lnTo>
                  <a:lnTo>
                    <a:pt x="9559582" y="117322"/>
                  </a:lnTo>
                  <a:lnTo>
                    <a:pt x="9554693" y="109639"/>
                  </a:lnTo>
                  <a:lnTo>
                    <a:pt x="9554693" y="209423"/>
                  </a:lnTo>
                  <a:lnTo>
                    <a:pt x="9554693" y="2554897"/>
                  </a:lnTo>
                  <a:lnTo>
                    <a:pt x="9548228" y="2602915"/>
                  </a:lnTo>
                  <a:lnTo>
                    <a:pt x="9548139" y="2603614"/>
                  </a:lnTo>
                  <a:lnTo>
                    <a:pt x="9529674" y="2647391"/>
                  </a:lnTo>
                  <a:lnTo>
                    <a:pt x="9501022" y="2684475"/>
                  </a:lnTo>
                  <a:lnTo>
                    <a:pt x="9463926" y="2713126"/>
                  </a:lnTo>
                  <a:lnTo>
                    <a:pt x="9420161" y="2731592"/>
                  </a:lnTo>
                  <a:lnTo>
                    <a:pt x="9371444" y="2738145"/>
                  </a:lnTo>
                  <a:lnTo>
                    <a:pt x="209423" y="2738145"/>
                  </a:lnTo>
                  <a:lnTo>
                    <a:pt x="160705" y="2731592"/>
                  </a:lnTo>
                  <a:lnTo>
                    <a:pt x="116941" y="2713126"/>
                  </a:lnTo>
                  <a:lnTo>
                    <a:pt x="79844" y="2684475"/>
                  </a:lnTo>
                  <a:lnTo>
                    <a:pt x="51193" y="2647391"/>
                  </a:lnTo>
                  <a:lnTo>
                    <a:pt x="32727" y="2603614"/>
                  </a:lnTo>
                  <a:lnTo>
                    <a:pt x="26174" y="2554897"/>
                  </a:lnTo>
                  <a:lnTo>
                    <a:pt x="26174" y="209423"/>
                  </a:lnTo>
                  <a:lnTo>
                    <a:pt x="32626" y="161404"/>
                  </a:lnTo>
                  <a:lnTo>
                    <a:pt x="51193" y="116941"/>
                  </a:lnTo>
                  <a:lnTo>
                    <a:pt x="79844" y="79857"/>
                  </a:lnTo>
                  <a:lnTo>
                    <a:pt x="116941" y="51206"/>
                  </a:lnTo>
                  <a:lnTo>
                    <a:pt x="160705" y="32727"/>
                  </a:lnTo>
                  <a:lnTo>
                    <a:pt x="209423" y="26187"/>
                  </a:lnTo>
                  <a:lnTo>
                    <a:pt x="9371444" y="26187"/>
                  </a:lnTo>
                  <a:lnTo>
                    <a:pt x="9420161" y="32727"/>
                  </a:lnTo>
                  <a:lnTo>
                    <a:pt x="9463926" y="51206"/>
                  </a:lnTo>
                  <a:lnTo>
                    <a:pt x="9501022" y="79857"/>
                  </a:lnTo>
                  <a:lnTo>
                    <a:pt x="9529674" y="116941"/>
                  </a:lnTo>
                  <a:lnTo>
                    <a:pt x="9548139" y="160705"/>
                  </a:lnTo>
                  <a:lnTo>
                    <a:pt x="9554693" y="209423"/>
                  </a:lnTo>
                  <a:lnTo>
                    <a:pt x="9554693" y="109639"/>
                  </a:lnTo>
                  <a:lnTo>
                    <a:pt x="9502432" y="46012"/>
                  </a:lnTo>
                  <a:lnTo>
                    <a:pt x="9463545" y="21285"/>
                  </a:lnTo>
                  <a:lnTo>
                    <a:pt x="9419463" y="5537"/>
                  </a:lnTo>
                  <a:lnTo>
                    <a:pt x="9371444" y="0"/>
                  </a:lnTo>
                  <a:lnTo>
                    <a:pt x="209423" y="0"/>
                  </a:lnTo>
                  <a:lnTo>
                    <a:pt x="161404" y="5537"/>
                  </a:lnTo>
                  <a:lnTo>
                    <a:pt x="117322" y="21285"/>
                  </a:lnTo>
                  <a:lnTo>
                    <a:pt x="78435" y="46012"/>
                  </a:lnTo>
                  <a:lnTo>
                    <a:pt x="46012" y="78447"/>
                  </a:lnTo>
                  <a:lnTo>
                    <a:pt x="21285" y="117322"/>
                  </a:lnTo>
                  <a:lnTo>
                    <a:pt x="5537" y="161404"/>
                  </a:lnTo>
                  <a:lnTo>
                    <a:pt x="0" y="209423"/>
                  </a:lnTo>
                  <a:lnTo>
                    <a:pt x="0" y="2554897"/>
                  </a:lnTo>
                  <a:lnTo>
                    <a:pt x="5537" y="2602915"/>
                  </a:lnTo>
                  <a:lnTo>
                    <a:pt x="21285" y="2646997"/>
                  </a:lnTo>
                  <a:lnTo>
                    <a:pt x="46012" y="2685885"/>
                  </a:lnTo>
                  <a:lnTo>
                    <a:pt x="78435" y="2718308"/>
                  </a:lnTo>
                  <a:lnTo>
                    <a:pt x="117322" y="2743035"/>
                  </a:lnTo>
                  <a:lnTo>
                    <a:pt x="161404" y="2758783"/>
                  </a:lnTo>
                  <a:lnTo>
                    <a:pt x="209423" y="2764320"/>
                  </a:lnTo>
                  <a:lnTo>
                    <a:pt x="9371444" y="2764320"/>
                  </a:lnTo>
                  <a:lnTo>
                    <a:pt x="9419463" y="2758783"/>
                  </a:lnTo>
                  <a:lnTo>
                    <a:pt x="9463545" y="2743035"/>
                  </a:lnTo>
                  <a:lnTo>
                    <a:pt x="9502432" y="2718308"/>
                  </a:lnTo>
                  <a:lnTo>
                    <a:pt x="9534855" y="2685885"/>
                  </a:lnTo>
                  <a:lnTo>
                    <a:pt x="9559582" y="2646997"/>
                  </a:lnTo>
                  <a:lnTo>
                    <a:pt x="9575330" y="2602915"/>
                  </a:lnTo>
                  <a:lnTo>
                    <a:pt x="9580867" y="2554897"/>
                  </a:lnTo>
                  <a:lnTo>
                    <a:pt x="9580867" y="2094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376951" y="10355705"/>
            <a:ext cx="2021205" cy="575945"/>
            <a:chOff x="376951" y="10355705"/>
            <a:chExt cx="2021205" cy="575945"/>
          </a:xfrm>
        </p:grpSpPr>
        <p:sp>
          <p:nvSpPr>
            <p:cNvPr id="11" name="object 11" descr=""/>
            <p:cNvSpPr/>
            <p:nvPr/>
          </p:nvSpPr>
          <p:spPr>
            <a:xfrm>
              <a:off x="376951" y="10355705"/>
              <a:ext cx="2021205" cy="575945"/>
            </a:xfrm>
            <a:custGeom>
              <a:avLst/>
              <a:gdLst/>
              <a:ahLst/>
              <a:cxnLst/>
              <a:rect l="l" t="t" r="r" b="b"/>
              <a:pathLst>
                <a:path w="2021205" h="575945">
                  <a:moveTo>
                    <a:pt x="1732931" y="0"/>
                  </a:moveTo>
                  <a:lnTo>
                    <a:pt x="287949" y="0"/>
                  </a:lnTo>
                  <a:lnTo>
                    <a:pt x="241242" y="3768"/>
                  </a:lnTo>
                  <a:lnTo>
                    <a:pt x="196935" y="14679"/>
                  </a:lnTo>
                  <a:lnTo>
                    <a:pt x="155620" y="32140"/>
                  </a:lnTo>
                  <a:lnTo>
                    <a:pt x="117890" y="55557"/>
                  </a:lnTo>
                  <a:lnTo>
                    <a:pt x="84338" y="84338"/>
                  </a:lnTo>
                  <a:lnTo>
                    <a:pt x="55557" y="117890"/>
                  </a:lnTo>
                  <a:lnTo>
                    <a:pt x="32140" y="155620"/>
                  </a:lnTo>
                  <a:lnTo>
                    <a:pt x="14679" y="196935"/>
                  </a:lnTo>
                  <a:lnTo>
                    <a:pt x="3768" y="241242"/>
                  </a:lnTo>
                  <a:lnTo>
                    <a:pt x="0" y="287949"/>
                  </a:lnTo>
                  <a:lnTo>
                    <a:pt x="3768" y="334656"/>
                  </a:lnTo>
                  <a:lnTo>
                    <a:pt x="14679" y="378963"/>
                  </a:lnTo>
                  <a:lnTo>
                    <a:pt x="32140" y="420278"/>
                  </a:lnTo>
                  <a:lnTo>
                    <a:pt x="55557" y="458008"/>
                  </a:lnTo>
                  <a:lnTo>
                    <a:pt x="84338" y="491560"/>
                  </a:lnTo>
                  <a:lnTo>
                    <a:pt x="117890" y="520341"/>
                  </a:lnTo>
                  <a:lnTo>
                    <a:pt x="155620" y="543758"/>
                  </a:lnTo>
                  <a:lnTo>
                    <a:pt x="196935" y="561218"/>
                  </a:lnTo>
                  <a:lnTo>
                    <a:pt x="241242" y="572129"/>
                  </a:lnTo>
                  <a:lnTo>
                    <a:pt x="287949" y="575898"/>
                  </a:lnTo>
                  <a:lnTo>
                    <a:pt x="1732931" y="575898"/>
                  </a:lnTo>
                  <a:lnTo>
                    <a:pt x="1779638" y="572129"/>
                  </a:lnTo>
                  <a:lnTo>
                    <a:pt x="1823945" y="561218"/>
                  </a:lnTo>
                  <a:lnTo>
                    <a:pt x="1865260" y="543758"/>
                  </a:lnTo>
                  <a:lnTo>
                    <a:pt x="1902990" y="520341"/>
                  </a:lnTo>
                  <a:lnTo>
                    <a:pt x="1936542" y="491560"/>
                  </a:lnTo>
                  <a:lnTo>
                    <a:pt x="1965323" y="458008"/>
                  </a:lnTo>
                  <a:lnTo>
                    <a:pt x="1988740" y="420278"/>
                  </a:lnTo>
                  <a:lnTo>
                    <a:pt x="2006201" y="378963"/>
                  </a:lnTo>
                  <a:lnTo>
                    <a:pt x="2017112" y="334656"/>
                  </a:lnTo>
                  <a:lnTo>
                    <a:pt x="2020880" y="287949"/>
                  </a:lnTo>
                  <a:lnTo>
                    <a:pt x="2017112" y="241242"/>
                  </a:lnTo>
                  <a:lnTo>
                    <a:pt x="2006201" y="196935"/>
                  </a:lnTo>
                  <a:lnTo>
                    <a:pt x="1988740" y="155620"/>
                  </a:lnTo>
                  <a:lnTo>
                    <a:pt x="1965323" y="117890"/>
                  </a:lnTo>
                  <a:lnTo>
                    <a:pt x="1936542" y="84338"/>
                  </a:lnTo>
                  <a:lnTo>
                    <a:pt x="1902990" y="55557"/>
                  </a:lnTo>
                  <a:lnTo>
                    <a:pt x="1865260" y="32140"/>
                  </a:lnTo>
                  <a:lnTo>
                    <a:pt x="1823945" y="14679"/>
                  </a:lnTo>
                  <a:lnTo>
                    <a:pt x="1779638" y="3768"/>
                  </a:lnTo>
                  <a:lnTo>
                    <a:pt x="1732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29297" y="10552663"/>
              <a:ext cx="1322705" cy="183515"/>
            </a:xfrm>
            <a:custGeom>
              <a:avLst/>
              <a:gdLst/>
              <a:ahLst/>
              <a:cxnLst/>
              <a:rect l="l" t="t" r="r" b="b"/>
              <a:pathLst>
                <a:path w="1322705" h="183515">
                  <a:moveTo>
                    <a:pt x="122509" y="3141"/>
                  </a:moveTo>
                  <a:lnTo>
                    <a:pt x="0" y="3141"/>
                  </a:lnTo>
                  <a:lnTo>
                    <a:pt x="0" y="179994"/>
                  </a:lnTo>
                  <a:lnTo>
                    <a:pt x="125650" y="179994"/>
                  </a:lnTo>
                  <a:lnTo>
                    <a:pt x="125650" y="158633"/>
                  </a:lnTo>
                  <a:lnTo>
                    <a:pt x="25758" y="158633"/>
                  </a:lnTo>
                  <a:lnTo>
                    <a:pt x="25758" y="101148"/>
                  </a:lnTo>
                  <a:lnTo>
                    <a:pt x="101148" y="101148"/>
                  </a:lnTo>
                  <a:lnTo>
                    <a:pt x="101148" y="79474"/>
                  </a:lnTo>
                  <a:lnTo>
                    <a:pt x="25758" y="79474"/>
                  </a:lnTo>
                  <a:lnTo>
                    <a:pt x="25758" y="25758"/>
                  </a:lnTo>
                  <a:lnTo>
                    <a:pt x="122509" y="25758"/>
                  </a:lnTo>
                  <a:lnTo>
                    <a:pt x="122509" y="3141"/>
                  </a:lnTo>
                  <a:close/>
                </a:path>
                <a:path w="1322705" h="183515">
                  <a:moveTo>
                    <a:pt x="229071" y="0"/>
                  </a:moveTo>
                  <a:lnTo>
                    <a:pt x="183523" y="10680"/>
                  </a:lnTo>
                  <a:lnTo>
                    <a:pt x="152110" y="41778"/>
                  </a:lnTo>
                  <a:lnTo>
                    <a:pt x="147234" y="52380"/>
                  </a:lnTo>
                  <a:lnTo>
                    <a:pt x="147143" y="52576"/>
                  </a:lnTo>
                  <a:lnTo>
                    <a:pt x="143550" y="64553"/>
                  </a:lnTo>
                  <a:lnTo>
                    <a:pt x="141332" y="77707"/>
                  </a:lnTo>
                  <a:lnTo>
                    <a:pt x="140580" y="90468"/>
                  </a:lnTo>
                  <a:lnTo>
                    <a:pt x="140488" y="92039"/>
                  </a:lnTo>
                  <a:lnTo>
                    <a:pt x="141195" y="106135"/>
                  </a:lnTo>
                  <a:lnTo>
                    <a:pt x="141214" y="106508"/>
                  </a:lnTo>
                  <a:lnTo>
                    <a:pt x="158432" y="152056"/>
                  </a:lnTo>
                  <a:lnTo>
                    <a:pt x="193713" y="177481"/>
                  </a:lnTo>
                  <a:lnTo>
                    <a:pt x="216450" y="182605"/>
                  </a:lnTo>
                  <a:lnTo>
                    <a:pt x="217727" y="182605"/>
                  </a:lnTo>
                  <a:lnTo>
                    <a:pt x="227815" y="183135"/>
                  </a:lnTo>
                  <a:lnTo>
                    <a:pt x="269594" y="174654"/>
                  </a:lnTo>
                  <a:lnTo>
                    <a:pt x="291489" y="158633"/>
                  </a:lnTo>
                  <a:lnTo>
                    <a:pt x="228129" y="158633"/>
                  </a:lnTo>
                  <a:lnTo>
                    <a:pt x="214209" y="157554"/>
                  </a:lnTo>
                  <a:lnTo>
                    <a:pt x="175572" y="131579"/>
                  </a:lnTo>
                  <a:lnTo>
                    <a:pt x="166661" y="92039"/>
                  </a:lnTo>
                  <a:lnTo>
                    <a:pt x="166560" y="90468"/>
                  </a:lnTo>
                  <a:lnTo>
                    <a:pt x="175748" y="51182"/>
                  </a:lnTo>
                  <a:lnTo>
                    <a:pt x="214995" y="25581"/>
                  </a:lnTo>
                  <a:lnTo>
                    <a:pt x="229071" y="24501"/>
                  </a:lnTo>
                  <a:lnTo>
                    <a:pt x="290761" y="24501"/>
                  </a:lnTo>
                  <a:lnTo>
                    <a:pt x="284279" y="18297"/>
                  </a:lnTo>
                  <a:lnTo>
                    <a:pt x="240164" y="530"/>
                  </a:lnTo>
                  <a:lnTo>
                    <a:pt x="229071" y="0"/>
                  </a:lnTo>
                  <a:close/>
                </a:path>
                <a:path w="1322705" h="183515">
                  <a:moveTo>
                    <a:pt x="311687" y="116540"/>
                  </a:moveTo>
                  <a:lnTo>
                    <a:pt x="284358" y="116540"/>
                  </a:lnTo>
                  <a:lnTo>
                    <a:pt x="282748" y="123589"/>
                  </a:lnTo>
                  <a:lnTo>
                    <a:pt x="280431" y="129969"/>
                  </a:lnTo>
                  <a:lnTo>
                    <a:pt x="247624" y="156160"/>
                  </a:lnTo>
                  <a:lnTo>
                    <a:pt x="228129" y="158633"/>
                  </a:lnTo>
                  <a:lnTo>
                    <a:pt x="291489" y="158633"/>
                  </a:lnTo>
                  <a:lnTo>
                    <a:pt x="309507" y="126004"/>
                  </a:lnTo>
                  <a:lnTo>
                    <a:pt x="311687" y="116540"/>
                  </a:lnTo>
                  <a:close/>
                </a:path>
                <a:path w="1322705" h="183515">
                  <a:moveTo>
                    <a:pt x="290746" y="24501"/>
                  </a:moveTo>
                  <a:lnTo>
                    <a:pt x="237448" y="24501"/>
                  </a:lnTo>
                  <a:lnTo>
                    <a:pt x="245406" y="25863"/>
                  </a:lnTo>
                  <a:lnTo>
                    <a:pt x="260992" y="31412"/>
                  </a:lnTo>
                  <a:lnTo>
                    <a:pt x="260851" y="31412"/>
                  </a:lnTo>
                  <a:lnTo>
                    <a:pt x="267290" y="35705"/>
                  </a:lnTo>
                  <a:lnTo>
                    <a:pt x="272735" y="41778"/>
                  </a:lnTo>
                  <a:lnTo>
                    <a:pt x="276465" y="46706"/>
                  </a:lnTo>
                  <a:lnTo>
                    <a:pt x="279489" y="52380"/>
                  </a:lnTo>
                  <a:lnTo>
                    <a:pt x="281805" y="58800"/>
                  </a:lnTo>
                  <a:lnTo>
                    <a:pt x="283415" y="65966"/>
                  </a:lnTo>
                  <a:lnTo>
                    <a:pt x="310430" y="65966"/>
                  </a:lnTo>
                  <a:lnTo>
                    <a:pt x="308251" y="56385"/>
                  </a:lnTo>
                  <a:lnTo>
                    <a:pt x="305169" y="47433"/>
                  </a:lnTo>
                  <a:lnTo>
                    <a:pt x="301183" y="39108"/>
                  </a:lnTo>
                  <a:lnTo>
                    <a:pt x="296294" y="31412"/>
                  </a:lnTo>
                  <a:lnTo>
                    <a:pt x="290746" y="24501"/>
                  </a:lnTo>
                  <a:close/>
                </a:path>
                <a:path w="1322705" h="183515">
                  <a:moveTo>
                    <a:pt x="458268" y="3141"/>
                  </a:moveTo>
                  <a:lnTo>
                    <a:pt x="335759" y="3141"/>
                  </a:lnTo>
                  <a:lnTo>
                    <a:pt x="335759" y="179994"/>
                  </a:lnTo>
                  <a:lnTo>
                    <a:pt x="461410" y="179994"/>
                  </a:lnTo>
                  <a:lnTo>
                    <a:pt x="461410" y="158633"/>
                  </a:lnTo>
                  <a:lnTo>
                    <a:pt x="361517" y="158633"/>
                  </a:lnTo>
                  <a:lnTo>
                    <a:pt x="361517" y="101148"/>
                  </a:lnTo>
                  <a:lnTo>
                    <a:pt x="436908" y="101148"/>
                  </a:lnTo>
                  <a:lnTo>
                    <a:pt x="436908" y="79474"/>
                  </a:lnTo>
                  <a:lnTo>
                    <a:pt x="361517" y="79474"/>
                  </a:lnTo>
                  <a:lnTo>
                    <a:pt x="361517" y="25758"/>
                  </a:lnTo>
                  <a:lnTo>
                    <a:pt x="458268" y="25758"/>
                  </a:lnTo>
                  <a:lnTo>
                    <a:pt x="458268" y="3141"/>
                  </a:lnTo>
                  <a:close/>
                </a:path>
                <a:path w="1322705" h="183515">
                  <a:moveTo>
                    <a:pt x="515827" y="3141"/>
                  </a:moveTo>
                  <a:lnTo>
                    <a:pt x="489755" y="3141"/>
                  </a:lnTo>
                  <a:lnTo>
                    <a:pt x="489755" y="179994"/>
                  </a:lnTo>
                  <a:lnTo>
                    <a:pt x="608495" y="179994"/>
                  </a:lnTo>
                  <a:lnTo>
                    <a:pt x="608495" y="177481"/>
                  </a:lnTo>
                  <a:lnTo>
                    <a:pt x="515827" y="177481"/>
                  </a:lnTo>
                  <a:lnTo>
                    <a:pt x="515827" y="3141"/>
                  </a:lnTo>
                  <a:close/>
                </a:path>
                <a:path w="1322705" h="183515">
                  <a:moveTo>
                    <a:pt x="608495" y="157377"/>
                  </a:moveTo>
                  <a:lnTo>
                    <a:pt x="515827" y="157377"/>
                  </a:lnTo>
                  <a:lnTo>
                    <a:pt x="515827" y="177481"/>
                  </a:lnTo>
                  <a:lnTo>
                    <a:pt x="608495" y="177481"/>
                  </a:lnTo>
                  <a:lnTo>
                    <a:pt x="608495" y="157377"/>
                  </a:lnTo>
                  <a:close/>
                </a:path>
                <a:path w="1322705" h="183515">
                  <a:moveTo>
                    <a:pt x="659933" y="3141"/>
                  </a:moveTo>
                  <a:lnTo>
                    <a:pt x="633860" y="3141"/>
                  </a:lnTo>
                  <a:lnTo>
                    <a:pt x="633860" y="179994"/>
                  </a:lnTo>
                  <a:lnTo>
                    <a:pt x="752600" y="179994"/>
                  </a:lnTo>
                  <a:lnTo>
                    <a:pt x="752600" y="177481"/>
                  </a:lnTo>
                  <a:lnTo>
                    <a:pt x="659933" y="177481"/>
                  </a:lnTo>
                  <a:lnTo>
                    <a:pt x="659933" y="3141"/>
                  </a:lnTo>
                  <a:close/>
                </a:path>
                <a:path w="1322705" h="183515">
                  <a:moveTo>
                    <a:pt x="752600" y="157377"/>
                  </a:moveTo>
                  <a:lnTo>
                    <a:pt x="659933" y="157377"/>
                  </a:lnTo>
                  <a:lnTo>
                    <a:pt x="659933" y="177481"/>
                  </a:lnTo>
                  <a:lnTo>
                    <a:pt x="752600" y="177481"/>
                  </a:lnTo>
                  <a:lnTo>
                    <a:pt x="752600" y="157377"/>
                  </a:lnTo>
                  <a:close/>
                </a:path>
                <a:path w="1322705" h="183515">
                  <a:moveTo>
                    <a:pt x="952001" y="104977"/>
                  </a:moveTo>
                  <a:lnTo>
                    <a:pt x="914234" y="104977"/>
                  </a:lnTo>
                  <a:lnTo>
                    <a:pt x="920853" y="105755"/>
                  </a:lnTo>
                  <a:lnTo>
                    <a:pt x="926089" y="107431"/>
                  </a:lnTo>
                  <a:lnTo>
                    <a:pt x="931324" y="108897"/>
                  </a:lnTo>
                  <a:lnTo>
                    <a:pt x="935198" y="111305"/>
                  </a:lnTo>
                  <a:lnTo>
                    <a:pt x="937711" y="114656"/>
                  </a:lnTo>
                  <a:lnTo>
                    <a:pt x="940224" y="117797"/>
                  </a:lnTo>
                  <a:lnTo>
                    <a:pt x="941795" y="122299"/>
                  </a:lnTo>
                  <a:lnTo>
                    <a:pt x="942423" y="128163"/>
                  </a:lnTo>
                  <a:lnTo>
                    <a:pt x="943261" y="134027"/>
                  </a:lnTo>
                  <a:lnTo>
                    <a:pt x="943680" y="141356"/>
                  </a:lnTo>
                  <a:lnTo>
                    <a:pt x="943680" y="159576"/>
                  </a:lnTo>
                  <a:lnTo>
                    <a:pt x="945250" y="166801"/>
                  </a:lnTo>
                  <a:lnTo>
                    <a:pt x="948392" y="171827"/>
                  </a:lnTo>
                  <a:lnTo>
                    <a:pt x="951742" y="176643"/>
                  </a:lnTo>
                  <a:lnTo>
                    <a:pt x="955721" y="179785"/>
                  </a:lnTo>
                  <a:lnTo>
                    <a:pt x="960630" y="181355"/>
                  </a:lnTo>
                  <a:lnTo>
                    <a:pt x="965145" y="182926"/>
                  </a:lnTo>
                  <a:lnTo>
                    <a:pt x="969857" y="183240"/>
                  </a:lnTo>
                  <a:lnTo>
                    <a:pt x="974464" y="182193"/>
                  </a:lnTo>
                  <a:lnTo>
                    <a:pt x="979071" y="181355"/>
                  </a:lnTo>
                  <a:lnTo>
                    <a:pt x="982605" y="179785"/>
                  </a:lnTo>
                  <a:lnTo>
                    <a:pt x="985773" y="177167"/>
                  </a:lnTo>
                  <a:lnTo>
                    <a:pt x="985773" y="163659"/>
                  </a:lnTo>
                  <a:lnTo>
                    <a:pt x="976873" y="163659"/>
                  </a:lnTo>
                  <a:lnTo>
                    <a:pt x="974150" y="162403"/>
                  </a:lnTo>
                  <a:lnTo>
                    <a:pt x="966511" y="141356"/>
                  </a:lnTo>
                  <a:lnTo>
                    <a:pt x="966402" y="138948"/>
                  </a:lnTo>
                  <a:lnTo>
                    <a:pt x="965983" y="134236"/>
                  </a:lnTo>
                  <a:lnTo>
                    <a:pt x="964726" y="124603"/>
                  </a:lnTo>
                  <a:lnTo>
                    <a:pt x="963470" y="120101"/>
                  </a:lnTo>
                  <a:lnTo>
                    <a:pt x="961585" y="115912"/>
                  </a:lnTo>
                  <a:lnTo>
                    <a:pt x="959700" y="111514"/>
                  </a:lnTo>
                  <a:lnTo>
                    <a:pt x="956768" y="108059"/>
                  </a:lnTo>
                  <a:lnTo>
                    <a:pt x="952790" y="105546"/>
                  </a:lnTo>
                  <a:lnTo>
                    <a:pt x="952001" y="104977"/>
                  </a:lnTo>
                  <a:close/>
                </a:path>
                <a:path w="1322705" h="183515">
                  <a:moveTo>
                    <a:pt x="906299" y="3141"/>
                  </a:moveTo>
                  <a:lnTo>
                    <a:pt x="844416" y="3141"/>
                  </a:lnTo>
                  <a:lnTo>
                    <a:pt x="844416" y="179994"/>
                  </a:lnTo>
                  <a:lnTo>
                    <a:pt x="870802" y="179994"/>
                  </a:lnTo>
                  <a:lnTo>
                    <a:pt x="870802" y="105232"/>
                  </a:lnTo>
                  <a:lnTo>
                    <a:pt x="880697" y="104977"/>
                  </a:lnTo>
                  <a:lnTo>
                    <a:pt x="952001" y="104977"/>
                  </a:lnTo>
                  <a:lnTo>
                    <a:pt x="949020" y="102824"/>
                  </a:lnTo>
                  <a:lnTo>
                    <a:pt x="943680" y="101462"/>
                  </a:lnTo>
                  <a:lnTo>
                    <a:pt x="945774" y="101462"/>
                  </a:lnTo>
                  <a:lnTo>
                    <a:pt x="953313" y="99473"/>
                  </a:lnTo>
                  <a:lnTo>
                    <a:pt x="959386" y="95494"/>
                  </a:lnTo>
                  <a:lnTo>
                    <a:pt x="965459" y="91306"/>
                  </a:lnTo>
                  <a:lnTo>
                    <a:pt x="969878" y="85756"/>
                  </a:lnTo>
                  <a:lnTo>
                    <a:pt x="870802" y="85756"/>
                  </a:lnTo>
                  <a:lnTo>
                    <a:pt x="870802" y="24933"/>
                  </a:lnTo>
                  <a:lnTo>
                    <a:pt x="969777" y="24933"/>
                  </a:lnTo>
                  <a:lnTo>
                    <a:pt x="969124" y="23873"/>
                  </a:lnTo>
                  <a:lnTo>
                    <a:pt x="927188" y="4319"/>
                  </a:lnTo>
                  <a:lnTo>
                    <a:pt x="917175" y="3435"/>
                  </a:lnTo>
                  <a:lnTo>
                    <a:pt x="906299" y="3141"/>
                  </a:lnTo>
                  <a:close/>
                </a:path>
                <a:path w="1322705" h="183515">
                  <a:moveTo>
                    <a:pt x="985773" y="161461"/>
                  </a:moveTo>
                  <a:lnTo>
                    <a:pt x="980747" y="163345"/>
                  </a:lnTo>
                  <a:lnTo>
                    <a:pt x="976873" y="163659"/>
                  </a:lnTo>
                  <a:lnTo>
                    <a:pt x="985773" y="163659"/>
                  </a:lnTo>
                  <a:lnTo>
                    <a:pt x="985773" y="161461"/>
                  </a:lnTo>
                  <a:close/>
                </a:path>
                <a:path w="1322705" h="183515">
                  <a:moveTo>
                    <a:pt x="969777" y="24933"/>
                  </a:moveTo>
                  <a:lnTo>
                    <a:pt x="908773" y="24933"/>
                  </a:lnTo>
                  <a:lnTo>
                    <a:pt x="916508" y="25287"/>
                  </a:lnTo>
                  <a:lnTo>
                    <a:pt x="923536" y="25876"/>
                  </a:lnTo>
                  <a:lnTo>
                    <a:pt x="937816" y="27747"/>
                  </a:lnTo>
                  <a:lnTo>
                    <a:pt x="943889" y="30470"/>
                  </a:lnTo>
                  <a:lnTo>
                    <a:pt x="952266" y="39265"/>
                  </a:lnTo>
                  <a:lnTo>
                    <a:pt x="954360" y="46386"/>
                  </a:lnTo>
                  <a:lnTo>
                    <a:pt x="954360" y="64605"/>
                  </a:lnTo>
                  <a:lnTo>
                    <a:pt x="952580" y="70992"/>
                  </a:lnTo>
                  <a:lnTo>
                    <a:pt x="949020" y="75390"/>
                  </a:lnTo>
                  <a:lnTo>
                    <a:pt x="945669" y="79578"/>
                  </a:lnTo>
                  <a:lnTo>
                    <a:pt x="912581" y="85756"/>
                  </a:lnTo>
                  <a:lnTo>
                    <a:pt x="969919" y="85756"/>
                  </a:lnTo>
                  <a:lnTo>
                    <a:pt x="972894" y="78531"/>
                  </a:lnTo>
                  <a:lnTo>
                    <a:pt x="976035" y="71411"/>
                  </a:lnTo>
                  <a:lnTo>
                    <a:pt x="977605" y="63348"/>
                  </a:lnTo>
                  <a:lnTo>
                    <a:pt x="977605" y="54343"/>
                  </a:lnTo>
                  <a:lnTo>
                    <a:pt x="977147" y="46386"/>
                  </a:lnTo>
                  <a:lnTo>
                    <a:pt x="977075" y="45136"/>
                  </a:lnTo>
                  <a:lnTo>
                    <a:pt x="975485" y="36988"/>
                  </a:lnTo>
                  <a:lnTo>
                    <a:pt x="972835" y="29900"/>
                  </a:lnTo>
                  <a:lnTo>
                    <a:pt x="969777" y="24933"/>
                  </a:lnTo>
                  <a:close/>
                </a:path>
                <a:path w="1322705" h="183515">
                  <a:moveTo>
                    <a:pt x="1133088" y="3141"/>
                  </a:moveTo>
                  <a:lnTo>
                    <a:pt x="1010579" y="3141"/>
                  </a:lnTo>
                  <a:lnTo>
                    <a:pt x="1010579" y="179994"/>
                  </a:lnTo>
                  <a:lnTo>
                    <a:pt x="1136230" y="179994"/>
                  </a:lnTo>
                  <a:lnTo>
                    <a:pt x="1136230" y="158633"/>
                  </a:lnTo>
                  <a:lnTo>
                    <a:pt x="1036337" y="158633"/>
                  </a:lnTo>
                  <a:lnTo>
                    <a:pt x="1036337" y="101148"/>
                  </a:lnTo>
                  <a:lnTo>
                    <a:pt x="1111728" y="101148"/>
                  </a:lnTo>
                  <a:lnTo>
                    <a:pt x="1111728" y="79474"/>
                  </a:lnTo>
                  <a:lnTo>
                    <a:pt x="1036337" y="79474"/>
                  </a:lnTo>
                  <a:lnTo>
                    <a:pt x="1036337" y="25758"/>
                  </a:lnTo>
                  <a:lnTo>
                    <a:pt x="1133088" y="25758"/>
                  </a:lnTo>
                  <a:lnTo>
                    <a:pt x="1133088" y="3141"/>
                  </a:lnTo>
                  <a:close/>
                </a:path>
                <a:path w="1322705" h="183515">
                  <a:moveTo>
                    <a:pt x="1239651" y="0"/>
                  </a:moveTo>
                  <a:lnTo>
                    <a:pt x="1194102" y="10680"/>
                  </a:lnTo>
                  <a:lnTo>
                    <a:pt x="1162690" y="41778"/>
                  </a:lnTo>
                  <a:lnTo>
                    <a:pt x="1151160" y="90468"/>
                  </a:lnTo>
                  <a:lnTo>
                    <a:pt x="1151067" y="92039"/>
                  </a:lnTo>
                  <a:lnTo>
                    <a:pt x="1151775" y="106135"/>
                  </a:lnTo>
                  <a:lnTo>
                    <a:pt x="1169012" y="152056"/>
                  </a:lnTo>
                  <a:lnTo>
                    <a:pt x="1204292" y="177481"/>
                  </a:lnTo>
                  <a:lnTo>
                    <a:pt x="1227030" y="182605"/>
                  </a:lnTo>
                  <a:lnTo>
                    <a:pt x="1228306" y="182605"/>
                  </a:lnTo>
                  <a:lnTo>
                    <a:pt x="1238394" y="183135"/>
                  </a:lnTo>
                  <a:lnTo>
                    <a:pt x="1280173" y="174654"/>
                  </a:lnTo>
                  <a:lnTo>
                    <a:pt x="1302068" y="158633"/>
                  </a:lnTo>
                  <a:lnTo>
                    <a:pt x="1238708" y="158633"/>
                  </a:lnTo>
                  <a:lnTo>
                    <a:pt x="1224789" y="157554"/>
                  </a:lnTo>
                  <a:lnTo>
                    <a:pt x="1186151" y="131579"/>
                  </a:lnTo>
                  <a:lnTo>
                    <a:pt x="1177240" y="92039"/>
                  </a:lnTo>
                  <a:lnTo>
                    <a:pt x="1177140" y="90468"/>
                  </a:lnTo>
                  <a:lnTo>
                    <a:pt x="1178161" y="75527"/>
                  </a:lnTo>
                  <a:lnTo>
                    <a:pt x="1202486" y="34220"/>
                  </a:lnTo>
                  <a:lnTo>
                    <a:pt x="1239651" y="24501"/>
                  </a:lnTo>
                  <a:lnTo>
                    <a:pt x="1301340" y="24501"/>
                  </a:lnTo>
                  <a:lnTo>
                    <a:pt x="1294859" y="18297"/>
                  </a:lnTo>
                  <a:lnTo>
                    <a:pt x="1250743" y="530"/>
                  </a:lnTo>
                  <a:lnTo>
                    <a:pt x="1239651" y="0"/>
                  </a:lnTo>
                  <a:close/>
                </a:path>
                <a:path w="1322705" h="183515">
                  <a:moveTo>
                    <a:pt x="1322266" y="116540"/>
                  </a:moveTo>
                  <a:lnTo>
                    <a:pt x="1294937" y="116540"/>
                  </a:lnTo>
                  <a:lnTo>
                    <a:pt x="1293327" y="123589"/>
                  </a:lnTo>
                  <a:lnTo>
                    <a:pt x="1291011" y="129969"/>
                  </a:lnTo>
                  <a:lnTo>
                    <a:pt x="1258204" y="156160"/>
                  </a:lnTo>
                  <a:lnTo>
                    <a:pt x="1238708" y="158633"/>
                  </a:lnTo>
                  <a:lnTo>
                    <a:pt x="1302068" y="158633"/>
                  </a:lnTo>
                  <a:lnTo>
                    <a:pt x="1320087" y="126004"/>
                  </a:lnTo>
                  <a:lnTo>
                    <a:pt x="1322266" y="116540"/>
                  </a:lnTo>
                  <a:close/>
                </a:path>
                <a:path w="1322705" h="183515">
                  <a:moveTo>
                    <a:pt x="1301326" y="24501"/>
                  </a:moveTo>
                  <a:lnTo>
                    <a:pt x="1248028" y="24501"/>
                  </a:lnTo>
                  <a:lnTo>
                    <a:pt x="1255985" y="25863"/>
                  </a:lnTo>
                  <a:lnTo>
                    <a:pt x="1271571" y="31412"/>
                  </a:lnTo>
                  <a:lnTo>
                    <a:pt x="1271430" y="31412"/>
                  </a:lnTo>
                  <a:lnTo>
                    <a:pt x="1277870" y="35705"/>
                  </a:lnTo>
                  <a:lnTo>
                    <a:pt x="1283314" y="41778"/>
                  </a:lnTo>
                  <a:lnTo>
                    <a:pt x="1287045" y="46706"/>
                  </a:lnTo>
                  <a:lnTo>
                    <a:pt x="1290068" y="52380"/>
                  </a:lnTo>
                  <a:lnTo>
                    <a:pt x="1292385" y="58800"/>
                  </a:lnTo>
                  <a:lnTo>
                    <a:pt x="1293995" y="65966"/>
                  </a:lnTo>
                  <a:lnTo>
                    <a:pt x="1321010" y="65966"/>
                  </a:lnTo>
                  <a:lnTo>
                    <a:pt x="1318830" y="56385"/>
                  </a:lnTo>
                  <a:lnTo>
                    <a:pt x="1315748" y="47433"/>
                  </a:lnTo>
                  <a:lnTo>
                    <a:pt x="1311763" y="39108"/>
                  </a:lnTo>
                  <a:lnTo>
                    <a:pt x="1306874" y="31412"/>
                  </a:lnTo>
                  <a:lnTo>
                    <a:pt x="1301326" y="24501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167047" y="1068030"/>
            <a:ext cx="3245974" cy="12146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6948" y="790847"/>
            <a:ext cx="19350355" cy="25400"/>
          </a:xfrm>
          <a:custGeom>
            <a:avLst/>
            <a:gdLst/>
            <a:ahLst/>
            <a:cxnLst/>
            <a:rect l="l" t="t" r="r" b="b"/>
            <a:pathLst>
              <a:path w="19350355" h="25400">
                <a:moveTo>
                  <a:pt x="19350190" y="0"/>
                </a:move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19350190" y="25400"/>
                </a:lnTo>
                <a:lnTo>
                  <a:pt x="19350190" y="12700"/>
                </a:lnTo>
                <a:lnTo>
                  <a:pt x="19350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567" y="1475410"/>
            <a:ext cx="10472992" cy="88213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76951" y="10355705"/>
            <a:ext cx="2021205" cy="575945"/>
            <a:chOff x="376951" y="10355705"/>
            <a:chExt cx="2021205" cy="575945"/>
          </a:xfrm>
        </p:grpSpPr>
        <p:sp>
          <p:nvSpPr>
            <p:cNvPr id="5" name="object 5" descr=""/>
            <p:cNvSpPr/>
            <p:nvPr/>
          </p:nvSpPr>
          <p:spPr>
            <a:xfrm>
              <a:off x="376951" y="10355705"/>
              <a:ext cx="2021205" cy="575945"/>
            </a:xfrm>
            <a:custGeom>
              <a:avLst/>
              <a:gdLst/>
              <a:ahLst/>
              <a:cxnLst/>
              <a:rect l="l" t="t" r="r" b="b"/>
              <a:pathLst>
                <a:path w="2021205" h="575945">
                  <a:moveTo>
                    <a:pt x="1732931" y="0"/>
                  </a:moveTo>
                  <a:lnTo>
                    <a:pt x="287949" y="0"/>
                  </a:lnTo>
                  <a:lnTo>
                    <a:pt x="241242" y="3768"/>
                  </a:lnTo>
                  <a:lnTo>
                    <a:pt x="196935" y="14679"/>
                  </a:lnTo>
                  <a:lnTo>
                    <a:pt x="155620" y="32140"/>
                  </a:lnTo>
                  <a:lnTo>
                    <a:pt x="117890" y="55557"/>
                  </a:lnTo>
                  <a:lnTo>
                    <a:pt x="84338" y="84338"/>
                  </a:lnTo>
                  <a:lnTo>
                    <a:pt x="55557" y="117890"/>
                  </a:lnTo>
                  <a:lnTo>
                    <a:pt x="32140" y="155620"/>
                  </a:lnTo>
                  <a:lnTo>
                    <a:pt x="14679" y="196935"/>
                  </a:lnTo>
                  <a:lnTo>
                    <a:pt x="3768" y="241242"/>
                  </a:lnTo>
                  <a:lnTo>
                    <a:pt x="0" y="287949"/>
                  </a:lnTo>
                  <a:lnTo>
                    <a:pt x="3768" y="334656"/>
                  </a:lnTo>
                  <a:lnTo>
                    <a:pt x="14679" y="378963"/>
                  </a:lnTo>
                  <a:lnTo>
                    <a:pt x="32140" y="420278"/>
                  </a:lnTo>
                  <a:lnTo>
                    <a:pt x="55557" y="458008"/>
                  </a:lnTo>
                  <a:lnTo>
                    <a:pt x="84338" y="491560"/>
                  </a:lnTo>
                  <a:lnTo>
                    <a:pt x="117890" y="520341"/>
                  </a:lnTo>
                  <a:lnTo>
                    <a:pt x="155620" y="543758"/>
                  </a:lnTo>
                  <a:lnTo>
                    <a:pt x="196935" y="561218"/>
                  </a:lnTo>
                  <a:lnTo>
                    <a:pt x="241242" y="572129"/>
                  </a:lnTo>
                  <a:lnTo>
                    <a:pt x="287949" y="575898"/>
                  </a:lnTo>
                  <a:lnTo>
                    <a:pt x="1732931" y="575898"/>
                  </a:lnTo>
                  <a:lnTo>
                    <a:pt x="1779638" y="572129"/>
                  </a:lnTo>
                  <a:lnTo>
                    <a:pt x="1823945" y="561218"/>
                  </a:lnTo>
                  <a:lnTo>
                    <a:pt x="1865260" y="543758"/>
                  </a:lnTo>
                  <a:lnTo>
                    <a:pt x="1902990" y="520341"/>
                  </a:lnTo>
                  <a:lnTo>
                    <a:pt x="1936542" y="491560"/>
                  </a:lnTo>
                  <a:lnTo>
                    <a:pt x="1965323" y="458008"/>
                  </a:lnTo>
                  <a:lnTo>
                    <a:pt x="1988740" y="420278"/>
                  </a:lnTo>
                  <a:lnTo>
                    <a:pt x="2006201" y="378963"/>
                  </a:lnTo>
                  <a:lnTo>
                    <a:pt x="2017112" y="334656"/>
                  </a:lnTo>
                  <a:lnTo>
                    <a:pt x="2020880" y="287949"/>
                  </a:lnTo>
                  <a:lnTo>
                    <a:pt x="2017112" y="241242"/>
                  </a:lnTo>
                  <a:lnTo>
                    <a:pt x="2006201" y="196935"/>
                  </a:lnTo>
                  <a:lnTo>
                    <a:pt x="1988740" y="155620"/>
                  </a:lnTo>
                  <a:lnTo>
                    <a:pt x="1965323" y="117890"/>
                  </a:lnTo>
                  <a:lnTo>
                    <a:pt x="1936542" y="84338"/>
                  </a:lnTo>
                  <a:lnTo>
                    <a:pt x="1902990" y="55557"/>
                  </a:lnTo>
                  <a:lnTo>
                    <a:pt x="1865260" y="32140"/>
                  </a:lnTo>
                  <a:lnTo>
                    <a:pt x="1823945" y="14679"/>
                  </a:lnTo>
                  <a:lnTo>
                    <a:pt x="1779638" y="3768"/>
                  </a:lnTo>
                  <a:lnTo>
                    <a:pt x="1732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29297" y="10552663"/>
              <a:ext cx="1322705" cy="183515"/>
            </a:xfrm>
            <a:custGeom>
              <a:avLst/>
              <a:gdLst/>
              <a:ahLst/>
              <a:cxnLst/>
              <a:rect l="l" t="t" r="r" b="b"/>
              <a:pathLst>
                <a:path w="1322705" h="183515">
                  <a:moveTo>
                    <a:pt x="122509" y="3141"/>
                  </a:moveTo>
                  <a:lnTo>
                    <a:pt x="0" y="3141"/>
                  </a:lnTo>
                  <a:lnTo>
                    <a:pt x="0" y="179994"/>
                  </a:lnTo>
                  <a:lnTo>
                    <a:pt x="125650" y="179994"/>
                  </a:lnTo>
                  <a:lnTo>
                    <a:pt x="125650" y="158633"/>
                  </a:lnTo>
                  <a:lnTo>
                    <a:pt x="25758" y="158633"/>
                  </a:lnTo>
                  <a:lnTo>
                    <a:pt x="25758" y="101148"/>
                  </a:lnTo>
                  <a:lnTo>
                    <a:pt x="101148" y="101148"/>
                  </a:lnTo>
                  <a:lnTo>
                    <a:pt x="101148" y="79474"/>
                  </a:lnTo>
                  <a:lnTo>
                    <a:pt x="25758" y="79474"/>
                  </a:lnTo>
                  <a:lnTo>
                    <a:pt x="25758" y="25758"/>
                  </a:lnTo>
                  <a:lnTo>
                    <a:pt x="122509" y="25758"/>
                  </a:lnTo>
                  <a:lnTo>
                    <a:pt x="122509" y="3141"/>
                  </a:lnTo>
                  <a:close/>
                </a:path>
                <a:path w="1322705" h="183515">
                  <a:moveTo>
                    <a:pt x="229071" y="0"/>
                  </a:moveTo>
                  <a:lnTo>
                    <a:pt x="183523" y="10680"/>
                  </a:lnTo>
                  <a:lnTo>
                    <a:pt x="152110" y="41778"/>
                  </a:lnTo>
                  <a:lnTo>
                    <a:pt x="147234" y="52380"/>
                  </a:lnTo>
                  <a:lnTo>
                    <a:pt x="147143" y="52576"/>
                  </a:lnTo>
                  <a:lnTo>
                    <a:pt x="143550" y="64553"/>
                  </a:lnTo>
                  <a:lnTo>
                    <a:pt x="141332" y="77707"/>
                  </a:lnTo>
                  <a:lnTo>
                    <a:pt x="140580" y="90468"/>
                  </a:lnTo>
                  <a:lnTo>
                    <a:pt x="140488" y="92039"/>
                  </a:lnTo>
                  <a:lnTo>
                    <a:pt x="141195" y="106135"/>
                  </a:lnTo>
                  <a:lnTo>
                    <a:pt x="141214" y="106508"/>
                  </a:lnTo>
                  <a:lnTo>
                    <a:pt x="158432" y="152056"/>
                  </a:lnTo>
                  <a:lnTo>
                    <a:pt x="193713" y="177481"/>
                  </a:lnTo>
                  <a:lnTo>
                    <a:pt x="216450" y="182605"/>
                  </a:lnTo>
                  <a:lnTo>
                    <a:pt x="217727" y="182605"/>
                  </a:lnTo>
                  <a:lnTo>
                    <a:pt x="227815" y="183135"/>
                  </a:lnTo>
                  <a:lnTo>
                    <a:pt x="269594" y="174654"/>
                  </a:lnTo>
                  <a:lnTo>
                    <a:pt x="291489" y="158633"/>
                  </a:lnTo>
                  <a:lnTo>
                    <a:pt x="228129" y="158633"/>
                  </a:lnTo>
                  <a:lnTo>
                    <a:pt x="214209" y="157554"/>
                  </a:lnTo>
                  <a:lnTo>
                    <a:pt x="175572" y="131579"/>
                  </a:lnTo>
                  <a:lnTo>
                    <a:pt x="166661" y="92039"/>
                  </a:lnTo>
                  <a:lnTo>
                    <a:pt x="166560" y="90468"/>
                  </a:lnTo>
                  <a:lnTo>
                    <a:pt x="175748" y="51182"/>
                  </a:lnTo>
                  <a:lnTo>
                    <a:pt x="214995" y="25581"/>
                  </a:lnTo>
                  <a:lnTo>
                    <a:pt x="229071" y="24501"/>
                  </a:lnTo>
                  <a:lnTo>
                    <a:pt x="290761" y="24501"/>
                  </a:lnTo>
                  <a:lnTo>
                    <a:pt x="284279" y="18297"/>
                  </a:lnTo>
                  <a:lnTo>
                    <a:pt x="240164" y="530"/>
                  </a:lnTo>
                  <a:lnTo>
                    <a:pt x="229071" y="0"/>
                  </a:lnTo>
                  <a:close/>
                </a:path>
                <a:path w="1322705" h="183515">
                  <a:moveTo>
                    <a:pt x="311687" y="116540"/>
                  </a:moveTo>
                  <a:lnTo>
                    <a:pt x="284358" y="116540"/>
                  </a:lnTo>
                  <a:lnTo>
                    <a:pt x="282748" y="123589"/>
                  </a:lnTo>
                  <a:lnTo>
                    <a:pt x="280431" y="129969"/>
                  </a:lnTo>
                  <a:lnTo>
                    <a:pt x="247624" y="156160"/>
                  </a:lnTo>
                  <a:lnTo>
                    <a:pt x="228129" y="158633"/>
                  </a:lnTo>
                  <a:lnTo>
                    <a:pt x="291489" y="158633"/>
                  </a:lnTo>
                  <a:lnTo>
                    <a:pt x="309507" y="126004"/>
                  </a:lnTo>
                  <a:lnTo>
                    <a:pt x="311687" y="116540"/>
                  </a:lnTo>
                  <a:close/>
                </a:path>
                <a:path w="1322705" h="183515">
                  <a:moveTo>
                    <a:pt x="290746" y="24501"/>
                  </a:moveTo>
                  <a:lnTo>
                    <a:pt x="237448" y="24501"/>
                  </a:lnTo>
                  <a:lnTo>
                    <a:pt x="245406" y="25863"/>
                  </a:lnTo>
                  <a:lnTo>
                    <a:pt x="260992" y="31412"/>
                  </a:lnTo>
                  <a:lnTo>
                    <a:pt x="260851" y="31412"/>
                  </a:lnTo>
                  <a:lnTo>
                    <a:pt x="267290" y="35705"/>
                  </a:lnTo>
                  <a:lnTo>
                    <a:pt x="272735" y="41778"/>
                  </a:lnTo>
                  <a:lnTo>
                    <a:pt x="276465" y="46706"/>
                  </a:lnTo>
                  <a:lnTo>
                    <a:pt x="279489" y="52380"/>
                  </a:lnTo>
                  <a:lnTo>
                    <a:pt x="281805" y="58800"/>
                  </a:lnTo>
                  <a:lnTo>
                    <a:pt x="283415" y="65966"/>
                  </a:lnTo>
                  <a:lnTo>
                    <a:pt x="310430" y="65966"/>
                  </a:lnTo>
                  <a:lnTo>
                    <a:pt x="308251" y="56385"/>
                  </a:lnTo>
                  <a:lnTo>
                    <a:pt x="305169" y="47433"/>
                  </a:lnTo>
                  <a:lnTo>
                    <a:pt x="301183" y="39108"/>
                  </a:lnTo>
                  <a:lnTo>
                    <a:pt x="296294" y="31412"/>
                  </a:lnTo>
                  <a:lnTo>
                    <a:pt x="290746" y="24501"/>
                  </a:lnTo>
                  <a:close/>
                </a:path>
                <a:path w="1322705" h="183515">
                  <a:moveTo>
                    <a:pt x="458268" y="3141"/>
                  </a:moveTo>
                  <a:lnTo>
                    <a:pt x="335759" y="3141"/>
                  </a:lnTo>
                  <a:lnTo>
                    <a:pt x="335759" y="179994"/>
                  </a:lnTo>
                  <a:lnTo>
                    <a:pt x="461410" y="179994"/>
                  </a:lnTo>
                  <a:lnTo>
                    <a:pt x="461410" y="158633"/>
                  </a:lnTo>
                  <a:lnTo>
                    <a:pt x="361517" y="158633"/>
                  </a:lnTo>
                  <a:lnTo>
                    <a:pt x="361517" y="101148"/>
                  </a:lnTo>
                  <a:lnTo>
                    <a:pt x="436908" y="101148"/>
                  </a:lnTo>
                  <a:lnTo>
                    <a:pt x="436908" y="79474"/>
                  </a:lnTo>
                  <a:lnTo>
                    <a:pt x="361517" y="79474"/>
                  </a:lnTo>
                  <a:lnTo>
                    <a:pt x="361517" y="25758"/>
                  </a:lnTo>
                  <a:lnTo>
                    <a:pt x="458268" y="25758"/>
                  </a:lnTo>
                  <a:lnTo>
                    <a:pt x="458268" y="3141"/>
                  </a:lnTo>
                  <a:close/>
                </a:path>
                <a:path w="1322705" h="183515">
                  <a:moveTo>
                    <a:pt x="515827" y="3141"/>
                  </a:moveTo>
                  <a:lnTo>
                    <a:pt x="489755" y="3141"/>
                  </a:lnTo>
                  <a:lnTo>
                    <a:pt x="489755" y="179994"/>
                  </a:lnTo>
                  <a:lnTo>
                    <a:pt x="608495" y="179994"/>
                  </a:lnTo>
                  <a:lnTo>
                    <a:pt x="608495" y="177481"/>
                  </a:lnTo>
                  <a:lnTo>
                    <a:pt x="515827" y="177481"/>
                  </a:lnTo>
                  <a:lnTo>
                    <a:pt x="515827" y="3141"/>
                  </a:lnTo>
                  <a:close/>
                </a:path>
                <a:path w="1322705" h="183515">
                  <a:moveTo>
                    <a:pt x="608495" y="157377"/>
                  </a:moveTo>
                  <a:lnTo>
                    <a:pt x="515827" y="157377"/>
                  </a:lnTo>
                  <a:lnTo>
                    <a:pt x="515827" y="177481"/>
                  </a:lnTo>
                  <a:lnTo>
                    <a:pt x="608495" y="177481"/>
                  </a:lnTo>
                  <a:lnTo>
                    <a:pt x="608495" y="157377"/>
                  </a:lnTo>
                  <a:close/>
                </a:path>
                <a:path w="1322705" h="183515">
                  <a:moveTo>
                    <a:pt x="659933" y="3141"/>
                  </a:moveTo>
                  <a:lnTo>
                    <a:pt x="633860" y="3141"/>
                  </a:lnTo>
                  <a:lnTo>
                    <a:pt x="633860" y="179994"/>
                  </a:lnTo>
                  <a:lnTo>
                    <a:pt x="752600" y="179994"/>
                  </a:lnTo>
                  <a:lnTo>
                    <a:pt x="752600" y="177481"/>
                  </a:lnTo>
                  <a:lnTo>
                    <a:pt x="659933" y="177481"/>
                  </a:lnTo>
                  <a:lnTo>
                    <a:pt x="659933" y="3141"/>
                  </a:lnTo>
                  <a:close/>
                </a:path>
                <a:path w="1322705" h="183515">
                  <a:moveTo>
                    <a:pt x="752600" y="157377"/>
                  </a:moveTo>
                  <a:lnTo>
                    <a:pt x="659933" y="157377"/>
                  </a:lnTo>
                  <a:lnTo>
                    <a:pt x="659933" y="177481"/>
                  </a:lnTo>
                  <a:lnTo>
                    <a:pt x="752600" y="177481"/>
                  </a:lnTo>
                  <a:lnTo>
                    <a:pt x="752600" y="157377"/>
                  </a:lnTo>
                  <a:close/>
                </a:path>
                <a:path w="1322705" h="183515">
                  <a:moveTo>
                    <a:pt x="952001" y="104977"/>
                  </a:moveTo>
                  <a:lnTo>
                    <a:pt x="914234" y="104977"/>
                  </a:lnTo>
                  <a:lnTo>
                    <a:pt x="920853" y="105755"/>
                  </a:lnTo>
                  <a:lnTo>
                    <a:pt x="926089" y="107431"/>
                  </a:lnTo>
                  <a:lnTo>
                    <a:pt x="931324" y="108897"/>
                  </a:lnTo>
                  <a:lnTo>
                    <a:pt x="935198" y="111305"/>
                  </a:lnTo>
                  <a:lnTo>
                    <a:pt x="937711" y="114656"/>
                  </a:lnTo>
                  <a:lnTo>
                    <a:pt x="940224" y="117797"/>
                  </a:lnTo>
                  <a:lnTo>
                    <a:pt x="941795" y="122299"/>
                  </a:lnTo>
                  <a:lnTo>
                    <a:pt x="942423" y="128163"/>
                  </a:lnTo>
                  <a:lnTo>
                    <a:pt x="943261" y="134027"/>
                  </a:lnTo>
                  <a:lnTo>
                    <a:pt x="943680" y="141356"/>
                  </a:lnTo>
                  <a:lnTo>
                    <a:pt x="943680" y="159576"/>
                  </a:lnTo>
                  <a:lnTo>
                    <a:pt x="945250" y="166801"/>
                  </a:lnTo>
                  <a:lnTo>
                    <a:pt x="948392" y="171827"/>
                  </a:lnTo>
                  <a:lnTo>
                    <a:pt x="951742" y="176643"/>
                  </a:lnTo>
                  <a:lnTo>
                    <a:pt x="955721" y="179785"/>
                  </a:lnTo>
                  <a:lnTo>
                    <a:pt x="960630" y="181355"/>
                  </a:lnTo>
                  <a:lnTo>
                    <a:pt x="965145" y="182926"/>
                  </a:lnTo>
                  <a:lnTo>
                    <a:pt x="969857" y="183240"/>
                  </a:lnTo>
                  <a:lnTo>
                    <a:pt x="974464" y="182193"/>
                  </a:lnTo>
                  <a:lnTo>
                    <a:pt x="979071" y="181355"/>
                  </a:lnTo>
                  <a:lnTo>
                    <a:pt x="982605" y="179785"/>
                  </a:lnTo>
                  <a:lnTo>
                    <a:pt x="985773" y="177167"/>
                  </a:lnTo>
                  <a:lnTo>
                    <a:pt x="985773" y="163659"/>
                  </a:lnTo>
                  <a:lnTo>
                    <a:pt x="976873" y="163659"/>
                  </a:lnTo>
                  <a:lnTo>
                    <a:pt x="974150" y="162403"/>
                  </a:lnTo>
                  <a:lnTo>
                    <a:pt x="966511" y="141356"/>
                  </a:lnTo>
                  <a:lnTo>
                    <a:pt x="966402" y="138948"/>
                  </a:lnTo>
                  <a:lnTo>
                    <a:pt x="965983" y="134236"/>
                  </a:lnTo>
                  <a:lnTo>
                    <a:pt x="964726" y="124603"/>
                  </a:lnTo>
                  <a:lnTo>
                    <a:pt x="963470" y="120101"/>
                  </a:lnTo>
                  <a:lnTo>
                    <a:pt x="961585" y="115912"/>
                  </a:lnTo>
                  <a:lnTo>
                    <a:pt x="959700" y="111514"/>
                  </a:lnTo>
                  <a:lnTo>
                    <a:pt x="956768" y="108059"/>
                  </a:lnTo>
                  <a:lnTo>
                    <a:pt x="952790" y="105546"/>
                  </a:lnTo>
                  <a:lnTo>
                    <a:pt x="952001" y="104977"/>
                  </a:lnTo>
                  <a:close/>
                </a:path>
                <a:path w="1322705" h="183515">
                  <a:moveTo>
                    <a:pt x="906299" y="3141"/>
                  </a:moveTo>
                  <a:lnTo>
                    <a:pt x="844416" y="3141"/>
                  </a:lnTo>
                  <a:lnTo>
                    <a:pt x="844416" y="179994"/>
                  </a:lnTo>
                  <a:lnTo>
                    <a:pt x="870802" y="179994"/>
                  </a:lnTo>
                  <a:lnTo>
                    <a:pt x="870802" y="105232"/>
                  </a:lnTo>
                  <a:lnTo>
                    <a:pt x="880697" y="104977"/>
                  </a:lnTo>
                  <a:lnTo>
                    <a:pt x="952001" y="104977"/>
                  </a:lnTo>
                  <a:lnTo>
                    <a:pt x="949020" y="102824"/>
                  </a:lnTo>
                  <a:lnTo>
                    <a:pt x="943680" y="101462"/>
                  </a:lnTo>
                  <a:lnTo>
                    <a:pt x="945774" y="101462"/>
                  </a:lnTo>
                  <a:lnTo>
                    <a:pt x="953313" y="99473"/>
                  </a:lnTo>
                  <a:lnTo>
                    <a:pt x="959386" y="95494"/>
                  </a:lnTo>
                  <a:lnTo>
                    <a:pt x="965459" y="91306"/>
                  </a:lnTo>
                  <a:lnTo>
                    <a:pt x="969878" y="85756"/>
                  </a:lnTo>
                  <a:lnTo>
                    <a:pt x="870802" y="85756"/>
                  </a:lnTo>
                  <a:lnTo>
                    <a:pt x="870802" y="24933"/>
                  </a:lnTo>
                  <a:lnTo>
                    <a:pt x="969777" y="24933"/>
                  </a:lnTo>
                  <a:lnTo>
                    <a:pt x="969124" y="23873"/>
                  </a:lnTo>
                  <a:lnTo>
                    <a:pt x="927188" y="4319"/>
                  </a:lnTo>
                  <a:lnTo>
                    <a:pt x="917175" y="3435"/>
                  </a:lnTo>
                  <a:lnTo>
                    <a:pt x="906299" y="3141"/>
                  </a:lnTo>
                  <a:close/>
                </a:path>
                <a:path w="1322705" h="183515">
                  <a:moveTo>
                    <a:pt x="985773" y="161461"/>
                  </a:moveTo>
                  <a:lnTo>
                    <a:pt x="980747" y="163345"/>
                  </a:lnTo>
                  <a:lnTo>
                    <a:pt x="976873" y="163659"/>
                  </a:lnTo>
                  <a:lnTo>
                    <a:pt x="985773" y="163659"/>
                  </a:lnTo>
                  <a:lnTo>
                    <a:pt x="985773" y="161461"/>
                  </a:lnTo>
                  <a:close/>
                </a:path>
                <a:path w="1322705" h="183515">
                  <a:moveTo>
                    <a:pt x="969777" y="24933"/>
                  </a:moveTo>
                  <a:lnTo>
                    <a:pt x="908773" y="24933"/>
                  </a:lnTo>
                  <a:lnTo>
                    <a:pt x="916508" y="25287"/>
                  </a:lnTo>
                  <a:lnTo>
                    <a:pt x="923536" y="25876"/>
                  </a:lnTo>
                  <a:lnTo>
                    <a:pt x="937816" y="27747"/>
                  </a:lnTo>
                  <a:lnTo>
                    <a:pt x="943889" y="30470"/>
                  </a:lnTo>
                  <a:lnTo>
                    <a:pt x="952266" y="39265"/>
                  </a:lnTo>
                  <a:lnTo>
                    <a:pt x="954360" y="46386"/>
                  </a:lnTo>
                  <a:lnTo>
                    <a:pt x="954360" y="64605"/>
                  </a:lnTo>
                  <a:lnTo>
                    <a:pt x="952580" y="70992"/>
                  </a:lnTo>
                  <a:lnTo>
                    <a:pt x="949020" y="75390"/>
                  </a:lnTo>
                  <a:lnTo>
                    <a:pt x="945669" y="79578"/>
                  </a:lnTo>
                  <a:lnTo>
                    <a:pt x="912581" y="85756"/>
                  </a:lnTo>
                  <a:lnTo>
                    <a:pt x="969919" y="85756"/>
                  </a:lnTo>
                  <a:lnTo>
                    <a:pt x="972894" y="78531"/>
                  </a:lnTo>
                  <a:lnTo>
                    <a:pt x="976035" y="71411"/>
                  </a:lnTo>
                  <a:lnTo>
                    <a:pt x="977605" y="63348"/>
                  </a:lnTo>
                  <a:lnTo>
                    <a:pt x="977605" y="54343"/>
                  </a:lnTo>
                  <a:lnTo>
                    <a:pt x="977147" y="46386"/>
                  </a:lnTo>
                  <a:lnTo>
                    <a:pt x="977075" y="45136"/>
                  </a:lnTo>
                  <a:lnTo>
                    <a:pt x="975485" y="36988"/>
                  </a:lnTo>
                  <a:lnTo>
                    <a:pt x="972835" y="29900"/>
                  </a:lnTo>
                  <a:lnTo>
                    <a:pt x="969777" y="24933"/>
                  </a:lnTo>
                  <a:close/>
                </a:path>
                <a:path w="1322705" h="183515">
                  <a:moveTo>
                    <a:pt x="1133088" y="3141"/>
                  </a:moveTo>
                  <a:lnTo>
                    <a:pt x="1010579" y="3141"/>
                  </a:lnTo>
                  <a:lnTo>
                    <a:pt x="1010579" y="179994"/>
                  </a:lnTo>
                  <a:lnTo>
                    <a:pt x="1136230" y="179994"/>
                  </a:lnTo>
                  <a:lnTo>
                    <a:pt x="1136230" y="158633"/>
                  </a:lnTo>
                  <a:lnTo>
                    <a:pt x="1036337" y="158633"/>
                  </a:lnTo>
                  <a:lnTo>
                    <a:pt x="1036337" y="101148"/>
                  </a:lnTo>
                  <a:lnTo>
                    <a:pt x="1111728" y="101148"/>
                  </a:lnTo>
                  <a:lnTo>
                    <a:pt x="1111728" y="79474"/>
                  </a:lnTo>
                  <a:lnTo>
                    <a:pt x="1036337" y="79474"/>
                  </a:lnTo>
                  <a:lnTo>
                    <a:pt x="1036337" y="25758"/>
                  </a:lnTo>
                  <a:lnTo>
                    <a:pt x="1133088" y="25758"/>
                  </a:lnTo>
                  <a:lnTo>
                    <a:pt x="1133088" y="3141"/>
                  </a:lnTo>
                  <a:close/>
                </a:path>
                <a:path w="1322705" h="183515">
                  <a:moveTo>
                    <a:pt x="1239651" y="0"/>
                  </a:moveTo>
                  <a:lnTo>
                    <a:pt x="1194102" y="10680"/>
                  </a:lnTo>
                  <a:lnTo>
                    <a:pt x="1162690" y="41778"/>
                  </a:lnTo>
                  <a:lnTo>
                    <a:pt x="1151160" y="90468"/>
                  </a:lnTo>
                  <a:lnTo>
                    <a:pt x="1151067" y="92039"/>
                  </a:lnTo>
                  <a:lnTo>
                    <a:pt x="1151775" y="106135"/>
                  </a:lnTo>
                  <a:lnTo>
                    <a:pt x="1169012" y="152056"/>
                  </a:lnTo>
                  <a:lnTo>
                    <a:pt x="1204292" y="177481"/>
                  </a:lnTo>
                  <a:lnTo>
                    <a:pt x="1227030" y="182605"/>
                  </a:lnTo>
                  <a:lnTo>
                    <a:pt x="1228306" y="182605"/>
                  </a:lnTo>
                  <a:lnTo>
                    <a:pt x="1238394" y="183135"/>
                  </a:lnTo>
                  <a:lnTo>
                    <a:pt x="1280173" y="174654"/>
                  </a:lnTo>
                  <a:lnTo>
                    <a:pt x="1302068" y="158633"/>
                  </a:lnTo>
                  <a:lnTo>
                    <a:pt x="1238708" y="158633"/>
                  </a:lnTo>
                  <a:lnTo>
                    <a:pt x="1224789" y="157554"/>
                  </a:lnTo>
                  <a:lnTo>
                    <a:pt x="1186151" y="131579"/>
                  </a:lnTo>
                  <a:lnTo>
                    <a:pt x="1177240" y="92039"/>
                  </a:lnTo>
                  <a:lnTo>
                    <a:pt x="1177140" y="90468"/>
                  </a:lnTo>
                  <a:lnTo>
                    <a:pt x="1178161" y="75527"/>
                  </a:lnTo>
                  <a:lnTo>
                    <a:pt x="1202486" y="34220"/>
                  </a:lnTo>
                  <a:lnTo>
                    <a:pt x="1239651" y="24501"/>
                  </a:lnTo>
                  <a:lnTo>
                    <a:pt x="1301340" y="24501"/>
                  </a:lnTo>
                  <a:lnTo>
                    <a:pt x="1294859" y="18297"/>
                  </a:lnTo>
                  <a:lnTo>
                    <a:pt x="1250743" y="530"/>
                  </a:lnTo>
                  <a:lnTo>
                    <a:pt x="1239651" y="0"/>
                  </a:lnTo>
                  <a:close/>
                </a:path>
                <a:path w="1322705" h="183515">
                  <a:moveTo>
                    <a:pt x="1322266" y="116540"/>
                  </a:moveTo>
                  <a:lnTo>
                    <a:pt x="1294937" y="116540"/>
                  </a:lnTo>
                  <a:lnTo>
                    <a:pt x="1293327" y="123589"/>
                  </a:lnTo>
                  <a:lnTo>
                    <a:pt x="1291011" y="129969"/>
                  </a:lnTo>
                  <a:lnTo>
                    <a:pt x="1258204" y="156160"/>
                  </a:lnTo>
                  <a:lnTo>
                    <a:pt x="1238708" y="158633"/>
                  </a:lnTo>
                  <a:lnTo>
                    <a:pt x="1302068" y="158633"/>
                  </a:lnTo>
                  <a:lnTo>
                    <a:pt x="1320087" y="126004"/>
                  </a:lnTo>
                  <a:lnTo>
                    <a:pt x="1322266" y="116540"/>
                  </a:lnTo>
                  <a:close/>
                </a:path>
                <a:path w="1322705" h="183515">
                  <a:moveTo>
                    <a:pt x="1301326" y="24501"/>
                  </a:moveTo>
                  <a:lnTo>
                    <a:pt x="1248028" y="24501"/>
                  </a:lnTo>
                  <a:lnTo>
                    <a:pt x="1255985" y="25863"/>
                  </a:lnTo>
                  <a:lnTo>
                    <a:pt x="1271571" y="31412"/>
                  </a:lnTo>
                  <a:lnTo>
                    <a:pt x="1271430" y="31412"/>
                  </a:lnTo>
                  <a:lnTo>
                    <a:pt x="1277870" y="35705"/>
                  </a:lnTo>
                  <a:lnTo>
                    <a:pt x="1283314" y="41778"/>
                  </a:lnTo>
                  <a:lnTo>
                    <a:pt x="1287045" y="46706"/>
                  </a:lnTo>
                  <a:lnTo>
                    <a:pt x="1290068" y="52380"/>
                  </a:lnTo>
                  <a:lnTo>
                    <a:pt x="1292385" y="58800"/>
                  </a:lnTo>
                  <a:lnTo>
                    <a:pt x="1293995" y="65966"/>
                  </a:lnTo>
                  <a:lnTo>
                    <a:pt x="1321010" y="65966"/>
                  </a:lnTo>
                  <a:lnTo>
                    <a:pt x="1318830" y="56385"/>
                  </a:lnTo>
                  <a:lnTo>
                    <a:pt x="1315748" y="47433"/>
                  </a:lnTo>
                  <a:lnTo>
                    <a:pt x="1311763" y="39108"/>
                  </a:lnTo>
                  <a:lnTo>
                    <a:pt x="1306874" y="31412"/>
                  </a:lnTo>
                  <a:lnTo>
                    <a:pt x="1301326" y="24501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1563" y="3727635"/>
            <a:ext cx="7832222" cy="544486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29375" y="1068030"/>
            <a:ext cx="4083644" cy="15287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6948" y="790847"/>
            <a:ext cx="19350355" cy="25400"/>
          </a:xfrm>
          <a:custGeom>
            <a:avLst/>
            <a:gdLst/>
            <a:ahLst/>
            <a:cxnLst/>
            <a:rect l="l" t="t" r="r" b="b"/>
            <a:pathLst>
              <a:path w="19350355" h="25400">
                <a:moveTo>
                  <a:pt x="19350190" y="0"/>
                </a:move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19350190" y="25400"/>
                </a:lnTo>
                <a:lnTo>
                  <a:pt x="19350190" y="12700"/>
                </a:lnTo>
                <a:lnTo>
                  <a:pt x="19350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354" y="1716303"/>
            <a:ext cx="8186347" cy="612638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76951" y="10355705"/>
            <a:ext cx="2021205" cy="575945"/>
            <a:chOff x="376951" y="10355705"/>
            <a:chExt cx="2021205" cy="575945"/>
          </a:xfrm>
        </p:grpSpPr>
        <p:sp>
          <p:nvSpPr>
            <p:cNvPr id="5" name="object 5" descr=""/>
            <p:cNvSpPr/>
            <p:nvPr/>
          </p:nvSpPr>
          <p:spPr>
            <a:xfrm>
              <a:off x="376951" y="10355705"/>
              <a:ext cx="2021205" cy="575945"/>
            </a:xfrm>
            <a:custGeom>
              <a:avLst/>
              <a:gdLst/>
              <a:ahLst/>
              <a:cxnLst/>
              <a:rect l="l" t="t" r="r" b="b"/>
              <a:pathLst>
                <a:path w="2021205" h="575945">
                  <a:moveTo>
                    <a:pt x="1732931" y="0"/>
                  </a:moveTo>
                  <a:lnTo>
                    <a:pt x="287949" y="0"/>
                  </a:lnTo>
                  <a:lnTo>
                    <a:pt x="241242" y="3768"/>
                  </a:lnTo>
                  <a:lnTo>
                    <a:pt x="196935" y="14679"/>
                  </a:lnTo>
                  <a:lnTo>
                    <a:pt x="155620" y="32140"/>
                  </a:lnTo>
                  <a:lnTo>
                    <a:pt x="117890" y="55557"/>
                  </a:lnTo>
                  <a:lnTo>
                    <a:pt x="84338" y="84338"/>
                  </a:lnTo>
                  <a:lnTo>
                    <a:pt x="55557" y="117890"/>
                  </a:lnTo>
                  <a:lnTo>
                    <a:pt x="32140" y="155620"/>
                  </a:lnTo>
                  <a:lnTo>
                    <a:pt x="14679" y="196935"/>
                  </a:lnTo>
                  <a:lnTo>
                    <a:pt x="3768" y="241242"/>
                  </a:lnTo>
                  <a:lnTo>
                    <a:pt x="0" y="287949"/>
                  </a:lnTo>
                  <a:lnTo>
                    <a:pt x="3768" y="334656"/>
                  </a:lnTo>
                  <a:lnTo>
                    <a:pt x="14679" y="378963"/>
                  </a:lnTo>
                  <a:lnTo>
                    <a:pt x="32140" y="420278"/>
                  </a:lnTo>
                  <a:lnTo>
                    <a:pt x="55557" y="458008"/>
                  </a:lnTo>
                  <a:lnTo>
                    <a:pt x="84338" y="491560"/>
                  </a:lnTo>
                  <a:lnTo>
                    <a:pt x="117890" y="520341"/>
                  </a:lnTo>
                  <a:lnTo>
                    <a:pt x="155620" y="543758"/>
                  </a:lnTo>
                  <a:lnTo>
                    <a:pt x="196935" y="561218"/>
                  </a:lnTo>
                  <a:lnTo>
                    <a:pt x="241242" y="572129"/>
                  </a:lnTo>
                  <a:lnTo>
                    <a:pt x="287949" y="575898"/>
                  </a:lnTo>
                  <a:lnTo>
                    <a:pt x="1732931" y="575898"/>
                  </a:lnTo>
                  <a:lnTo>
                    <a:pt x="1779638" y="572129"/>
                  </a:lnTo>
                  <a:lnTo>
                    <a:pt x="1823945" y="561218"/>
                  </a:lnTo>
                  <a:lnTo>
                    <a:pt x="1865260" y="543758"/>
                  </a:lnTo>
                  <a:lnTo>
                    <a:pt x="1902990" y="520341"/>
                  </a:lnTo>
                  <a:lnTo>
                    <a:pt x="1936542" y="491560"/>
                  </a:lnTo>
                  <a:lnTo>
                    <a:pt x="1965323" y="458008"/>
                  </a:lnTo>
                  <a:lnTo>
                    <a:pt x="1988740" y="420278"/>
                  </a:lnTo>
                  <a:lnTo>
                    <a:pt x="2006201" y="378963"/>
                  </a:lnTo>
                  <a:lnTo>
                    <a:pt x="2017112" y="334656"/>
                  </a:lnTo>
                  <a:lnTo>
                    <a:pt x="2020880" y="287949"/>
                  </a:lnTo>
                  <a:lnTo>
                    <a:pt x="2017112" y="241242"/>
                  </a:lnTo>
                  <a:lnTo>
                    <a:pt x="2006201" y="196935"/>
                  </a:lnTo>
                  <a:lnTo>
                    <a:pt x="1988740" y="155620"/>
                  </a:lnTo>
                  <a:lnTo>
                    <a:pt x="1965323" y="117890"/>
                  </a:lnTo>
                  <a:lnTo>
                    <a:pt x="1936542" y="84338"/>
                  </a:lnTo>
                  <a:lnTo>
                    <a:pt x="1902990" y="55557"/>
                  </a:lnTo>
                  <a:lnTo>
                    <a:pt x="1865260" y="32140"/>
                  </a:lnTo>
                  <a:lnTo>
                    <a:pt x="1823945" y="14679"/>
                  </a:lnTo>
                  <a:lnTo>
                    <a:pt x="1779638" y="3768"/>
                  </a:lnTo>
                  <a:lnTo>
                    <a:pt x="1732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29297" y="10552663"/>
              <a:ext cx="1322705" cy="183515"/>
            </a:xfrm>
            <a:custGeom>
              <a:avLst/>
              <a:gdLst/>
              <a:ahLst/>
              <a:cxnLst/>
              <a:rect l="l" t="t" r="r" b="b"/>
              <a:pathLst>
                <a:path w="1322705" h="183515">
                  <a:moveTo>
                    <a:pt x="122509" y="3141"/>
                  </a:moveTo>
                  <a:lnTo>
                    <a:pt x="0" y="3141"/>
                  </a:lnTo>
                  <a:lnTo>
                    <a:pt x="0" y="179994"/>
                  </a:lnTo>
                  <a:lnTo>
                    <a:pt x="125650" y="179994"/>
                  </a:lnTo>
                  <a:lnTo>
                    <a:pt x="125650" y="158633"/>
                  </a:lnTo>
                  <a:lnTo>
                    <a:pt x="25758" y="158633"/>
                  </a:lnTo>
                  <a:lnTo>
                    <a:pt x="25758" y="101148"/>
                  </a:lnTo>
                  <a:lnTo>
                    <a:pt x="101148" y="101148"/>
                  </a:lnTo>
                  <a:lnTo>
                    <a:pt x="101148" y="79474"/>
                  </a:lnTo>
                  <a:lnTo>
                    <a:pt x="25758" y="79474"/>
                  </a:lnTo>
                  <a:lnTo>
                    <a:pt x="25758" y="25758"/>
                  </a:lnTo>
                  <a:lnTo>
                    <a:pt x="122509" y="25758"/>
                  </a:lnTo>
                  <a:lnTo>
                    <a:pt x="122509" y="3141"/>
                  </a:lnTo>
                  <a:close/>
                </a:path>
                <a:path w="1322705" h="183515">
                  <a:moveTo>
                    <a:pt x="229071" y="0"/>
                  </a:moveTo>
                  <a:lnTo>
                    <a:pt x="183523" y="10680"/>
                  </a:lnTo>
                  <a:lnTo>
                    <a:pt x="152110" y="41778"/>
                  </a:lnTo>
                  <a:lnTo>
                    <a:pt x="147234" y="52380"/>
                  </a:lnTo>
                  <a:lnTo>
                    <a:pt x="147143" y="52576"/>
                  </a:lnTo>
                  <a:lnTo>
                    <a:pt x="143550" y="64553"/>
                  </a:lnTo>
                  <a:lnTo>
                    <a:pt x="141332" y="77707"/>
                  </a:lnTo>
                  <a:lnTo>
                    <a:pt x="140580" y="90468"/>
                  </a:lnTo>
                  <a:lnTo>
                    <a:pt x="140488" y="92039"/>
                  </a:lnTo>
                  <a:lnTo>
                    <a:pt x="141195" y="106135"/>
                  </a:lnTo>
                  <a:lnTo>
                    <a:pt x="141214" y="106508"/>
                  </a:lnTo>
                  <a:lnTo>
                    <a:pt x="158432" y="152056"/>
                  </a:lnTo>
                  <a:lnTo>
                    <a:pt x="193713" y="177481"/>
                  </a:lnTo>
                  <a:lnTo>
                    <a:pt x="216450" y="182605"/>
                  </a:lnTo>
                  <a:lnTo>
                    <a:pt x="217727" y="182605"/>
                  </a:lnTo>
                  <a:lnTo>
                    <a:pt x="227815" y="183135"/>
                  </a:lnTo>
                  <a:lnTo>
                    <a:pt x="269594" y="174654"/>
                  </a:lnTo>
                  <a:lnTo>
                    <a:pt x="291489" y="158633"/>
                  </a:lnTo>
                  <a:lnTo>
                    <a:pt x="228129" y="158633"/>
                  </a:lnTo>
                  <a:lnTo>
                    <a:pt x="214209" y="157554"/>
                  </a:lnTo>
                  <a:lnTo>
                    <a:pt x="175572" y="131579"/>
                  </a:lnTo>
                  <a:lnTo>
                    <a:pt x="166661" y="92039"/>
                  </a:lnTo>
                  <a:lnTo>
                    <a:pt x="166560" y="90468"/>
                  </a:lnTo>
                  <a:lnTo>
                    <a:pt x="175748" y="51182"/>
                  </a:lnTo>
                  <a:lnTo>
                    <a:pt x="214995" y="25581"/>
                  </a:lnTo>
                  <a:lnTo>
                    <a:pt x="229071" y="24501"/>
                  </a:lnTo>
                  <a:lnTo>
                    <a:pt x="290761" y="24501"/>
                  </a:lnTo>
                  <a:lnTo>
                    <a:pt x="284279" y="18297"/>
                  </a:lnTo>
                  <a:lnTo>
                    <a:pt x="240164" y="530"/>
                  </a:lnTo>
                  <a:lnTo>
                    <a:pt x="229071" y="0"/>
                  </a:lnTo>
                  <a:close/>
                </a:path>
                <a:path w="1322705" h="183515">
                  <a:moveTo>
                    <a:pt x="311687" y="116540"/>
                  </a:moveTo>
                  <a:lnTo>
                    <a:pt x="284358" y="116540"/>
                  </a:lnTo>
                  <a:lnTo>
                    <a:pt x="282748" y="123589"/>
                  </a:lnTo>
                  <a:lnTo>
                    <a:pt x="280431" y="129969"/>
                  </a:lnTo>
                  <a:lnTo>
                    <a:pt x="247624" y="156160"/>
                  </a:lnTo>
                  <a:lnTo>
                    <a:pt x="228129" y="158633"/>
                  </a:lnTo>
                  <a:lnTo>
                    <a:pt x="291489" y="158633"/>
                  </a:lnTo>
                  <a:lnTo>
                    <a:pt x="309507" y="126004"/>
                  </a:lnTo>
                  <a:lnTo>
                    <a:pt x="311687" y="116540"/>
                  </a:lnTo>
                  <a:close/>
                </a:path>
                <a:path w="1322705" h="183515">
                  <a:moveTo>
                    <a:pt x="290746" y="24501"/>
                  </a:moveTo>
                  <a:lnTo>
                    <a:pt x="237448" y="24501"/>
                  </a:lnTo>
                  <a:lnTo>
                    <a:pt x="245406" y="25863"/>
                  </a:lnTo>
                  <a:lnTo>
                    <a:pt x="260992" y="31412"/>
                  </a:lnTo>
                  <a:lnTo>
                    <a:pt x="260851" y="31412"/>
                  </a:lnTo>
                  <a:lnTo>
                    <a:pt x="267290" y="35705"/>
                  </a:lnTo>
                  <a:lnTo>
                    <a:pt x="272735" y="41778"/>
                  </a:lnTo>
                  <a:lnTo>
                    <a:pt x="276465" y="46706"/>
                  </a:lnTo>
                  <a:lnTo>
                    <a:pt x="279489" y="52380"/>
                  </a:lnTo>
                  <a:lnTo>
                    <a:pt x="281805" y="58800"/>
                  </a:lnTo>
                  <a:lnTo>
                    <a:pt x="283415" y="65966"/>
                  </a:lnTo>
                  <a:lnTo>
                    <a:pt x="310430" y="65966"/>
                  </a:lnTo>
                  <a:lnTo>
                    <a:pt x="308251" y="56385"/>
                  </a:lnTo>
                  <a:lnTo>
                    <a:pt x="305169" y="47433"/>
                  </a:lnTo>
                  <a:lnTo>
                    <a:pt x="301183" y="39108"/>
                  </a:lnTo>
                  <a:lnTo>
                    <a:pt x="296294" y="31412"/>
                  </a:lnTo>
                  <a:lnTo>
                    <a:pt x="290746" y="24501"/>
                  </a:lnTo>
                  <a:close/>
                </a:path>
                <a:path w="1322705" h="183515">
                  <a:moveTo>
                    <a:pt x="458268" y="3141"/>
                  </a:moveTo>
                  <a:lnTo>
                    <a:pt x="335759" y="3141"/>
                  </a:lnTo>
                  <a:lnTo>
                    <a:pt x="335759" y="179994"/>
                  </a:lnTo>
                  <a:lnTo>
                    <a:pt x="461410" y="179994"/>
                  </a:lnTo>
                  <a:lnTo>
                    <a:pt x="461410" y="158633"/>
                  </a:lnTo>
                  <a:lnTo>
                    <a:pt x="361517" y="158633"/>
                  </a:lnTo>
                  <a:lnTo>
                    <a:pt x="361517" y="101148"/>
                  </a:lnTo>
                  <a:lnTo>
                    <a:pt x="436908" y="101148"/>
                  </a:lnTo>
                  <a:lnTo>
                    <a:pt x="436908" y="79474"/>
                  </a:lnTo>
                  <a:lnTo>
                    <a:pt x="361517" y="79474"/>
                  </a:lnTo>
                  <a:lnTo>
                    <a:pt x="361517" y="25758"/>
                  </a:lnTo>
                  <a:lnTo>
                    <a:pt x="458268" y="25758"/>
                  </a:lnTo>
                  <a:lnTo>
                    <a:pt x="458268" y="3141"/>
                  </a:lnTo>
                  <a:close/>
                </a:path>
                <a:path w="1322705" h="183515">
                  <a:moveTo>
                    <a:pt x="515827" y="3141"/>
                  </a:moveTo>
                  <a:lnTo>
                    <a:pt x="489755" y="3141"/>
                  </a:lnTo>
                  <a:lnTo>
                    <a:pt x="489755" y="179994"/>
                  </a:lnTo>
                  <a:lnTo>
                    <a:pt x="608495" y="179994"/>
                  </a:lnTo>
                  <a:lnTo>
                    <a:pt x="608495" y="177481"/>
                  </a:lnTo>
                  <a:lnTo>
                    <a:pt x="515827" y="177481"/>
                  </a:lnTo>
                  <a:lnTo>
                    <a:pt x="515827" y="3141"/>
                  </a:lnTo>
                  <a:close/>
                </a:path>
                <a:path w="1322705" h="183515">
                  <a:moveTo>
                    <a:pt x="608495" y="157377"/>
                  </a:moveTo>
                  <a:lnTo>
                    <a:pt x="515827" y="157377"/>
                  </a:lnTo>
                  <a:lnTo>
                    <a:pt x="515827" y="177481"/>
                  </a:lnTo>
                  <a:lnTo>
                    <a:pt x="608495" y="177481"/>
                  </a:lnTo>
                  <a:lnTo>
                    <a:pt x="608495" y="157377"/>
                  </a:lnTo>
                  <a:close/>
                </a:path>
                <a:path w="1322705" h="183515">
                  <a:moveTo>
                    <a:pt x="659933" y="3141"/>
                  </a:moveTo>
                  <a:lnTo>
                    <a:pt x="633860" y="3141"/>
                  </a:lnTo>
                  <a:lnTo>
                    <a:pt x="633860" y="179994"/>
                  </a:lnTo>
                  <a:lnTo>
                    <a:pt x="752600" y="179994"/>
                  </a:lnTo>
                  <a:lnTo>
                    <a:pt x="752600" y="177481"/>
                  </a:lnTo>
                  <a:lnTo>
                    <a:pt x="659933" y="177481"/>
                  </a:lnTo>
                  <a:lnTo>
                    <a:pt x="659933" y="3141"/>
                  </a:lnTo>
                  <a:close/>
                </a:path>
                <a:path w="1322705" h="183515">
                  <a:moveTo>
                    <a:pt x="752600" y="157377"/>
                  </a:moveTo>
                  <a:lnTo>
                    <a:pt x="659933" y="157377"/>
                  </a:lnTo>
                  <a:lnTo>
                    <a:pt x="659933" y="177481"/>
                  </a:lnTo>
                  <a:lnTo>
                    <a:pt x="752600" y="177481"/>
                  </a:lnTo>
                  <a:lnTo>
                    <a:pt x="752600" y="157377"/>
                  </a:lnTo>
                  <a:close/>
                </a:path>
                <a:path w="1322705" h="183515">
                  <a:moveTo>
                    <a:pt x="952001" y="104977"/>
                  </a:moveTo>
                  <a:lnTo>
                    <a:pt x="914234" y="104977"/>
                  </a:lnTo>
                  <a:lnTo>
                    <a:pt x="920853" y="105755"/>
                  </a:lnTo>
                  <a:lnTo>
                    <a:pt x="926089" y="107431"/>
                  </a:lnTo>
                  <a:lnTo>
                    <a:pt x="931324" y="108897"/>
                  </a:lnTo>
                  <a:lnTo>
                    <a:pt x="935198" y="111305"/>
                  </a:lnTo>
                  <a:lnTo>
                    <a:pt x="937711" y="114656"/>
                  </a:lnTo>
                  <a:lnTo>
                    <a:pt x="940224" y="117797"/>
                  </a:lnTo>
                  <a:lnTo>
                    <a:pt x="941795" y="122299"/>
                  </a:lnTo>
                  <a:lnTo>
                    <a:pt x="942423" y="128163"/>
                  </a:lnTo>
                  <a:lnTo>
                    <a:pt x="943261" y="134027"/>
                  </a:lnTo>
                  <a:lnTo>
                    <a:pt x="943680" y="141356"/>
                  </a:lnTo>
                  <a:lnTo>
                    <a:pt x="943680" y="159576"/>
                  </a:lnTo>
                  <a:lnTo>
                    <a:pt x="945250" y="166801"/>
                  </a:lnTo>
                  <a:lnTo>
                    <a:pt x="948392" y="171827"/>
                  </a:lnTo>
                  <a:lnTo>
                    <a:pt x="951742" y="176643"/>
                  </a:lnTo>
                  <a:lnTo>
                    <a:pt x="955721" y="179785"/>
                  </a:lnTo>
                  <a:lnTo>
                    <a:pt x="960630" y="181355"/>
                  </a:lnTo>
                  <a:lnTo>
                    <a:pt x="965145" y="182926"/>
                  </a:lnTo>
                  <a:lnTo>
                    <a:pt x="969857" y="183240"/>
                  </a:lnTo>
                  <a:lnTo>
                    <a:pt x="974464" y="182193"/>
                  </a:lnTo>
                  <a:lnTo>
                    <a:pt x="979071" y="181355"/>
                  </a:lnTo>
                  <a:lnTo>
                    <a:pt x="982605" y="179785"/>
                  </a:lnTo>
                  <a:lnTo>
                    <a:pt x="985773" y="177167"/>
                  </a:lnTo>
                  <a:lnTo>
                    <a:pt x="985773" y="163659"/>
                  </a:lnTo>
                  <a:lnTo>
                    <a:pt x="976873" y="163659"/>
                  </a:lnTo>
                  <a:lnTo>
                    <a:pt x="974150" y="162403"/>
                  </a:lnTo>
                  <a:lnTo>
                    <a:pt x="966511" y="141356"/>
                  </a:lnTo>
                  <a:lnTo>
                    <a:pt x="966402" y="138948"/>
                  </a:lnTo>
                  <a:lnTo>
                    <a:pt x="965983" y="134236"/>
                  </a:lnTo>
                  <a:lnTo>
                    <a:pt x="964726" y="124603"/>
                  </a:lnTo>
                  <a:lnTo>
                    <a:pt x="963470" y="120101"/>
                  </a:lnTo>
                  <a:lnTo>
                    <a:pt x="961585" y="115912"/>
                  </a:lnTo>
                  <a:lnTo>
                    <a:pt x="959700" y="111514"/>
                  </a:lnTo>
                  <a:lnTo>
                    <a:pt x="956768" y="108059"/>
                  </a:lnTo>
                  <a:lnTo>
                    <a:pt x="952790" y="105546"/>
                  </a:lnTo>
                  <a:lnTo>
                    <a:pt x="952001" y="104977"/>
                  </a:lnTo>
                  <a:close/>
                </a:path>
                <a:path w="1322705" h="183515">
                  <a:moveTo>
                    <a:pt x="906299" y="3141"/>
                  </a:moveTo>
                  <a:lnTo>
                    <a:pt x="844416" y="3141"/>
                  </a:lnTo>
                  <a:lnTo>
                    <a:pt x="844416" y="179994"/>
                  </a:lnTo>
                  <a:lnTo>
                    <a:pt x="870802" y="179994"/>
                  </a:lnTo>
                  <a:lnTo>
                    <a:pt x="870802" y="105232"/>
                  </a:lnTo>
                  <a:lnTo>
                    <a:pt x="880697" y="104977"/>
                  </a:lnTo>
                  <a:lnTo>
                    <a:pt x="952001" y="104977"/>
                  </a:lnTo>
                  <a:lnTo>
                    <a:pt x="949020" y="102824"/>
                  </a:lnTo>
                  <a:lnTo>
                    <a:pt x="943680" y="101462"/>
                  </a:lnTo>
                  <a:lnTo>
                    <a:pt x="945774" y="101462"/>
                  </a:lnTo>
                  <a:lnTo>
                    <a:pt x="953313" y="99473"/>
                  </a:lnTo>
                  <a:lnTo>
                    <a:pt x="959386" y="95494"/>
                  </a:lnTo>
                  <a:lnTo>
                    <a:pt x="965459" y="91306"/>
                  </a:lnTo>
                  <a:lnTo>
                    <a:pt x="969878" y="85756"/>
                  </a:lnTo>
                  <a:lnTo>
                    <a:pt x="870802" y="85756"/>
                  </a:lnTo>
                  <a:lnTo>
                    <a:pt x="870802" y="24933"/>
                  </a:lnTo>
                  <a:lnTo>
                    <a:pt x="969777" y="24933"/>
                  </a:lnTo>
                  <a:lnTo>
                    <a:pt x="969124" y="23873"/>
                  </a:lnTo>
                  <a:lnTo>
                    <a:pt x="927188" y="4319"/>
                  </a:lnTo>
                  <a:lnTo>
                    <a:pt x="917175" y="3435"/>
                  </a:lnTo>
                  <a:lnTo>
                    <a:pt x="906299" y="3141"/>
                  </a:lnTo>
                  <a:close/>
                </a:path>
                <a:path w="1322705" h="183515">
                  <a:moveTo>
                    <a:pt x="985773" y="161461"/>
                  </a:moveTo>
                  <a:lnTo>
                    <a:pt x="980747" y="163345"/>
                  </a:lnTo>
                  <a:lnTo>
                    <a:pt x="976873" y="163659"/>
                  </a:lnTo>
                  <a:lnTo>
                    <a:pt x="985773" y="163659"/>
                  </a:lnTo>
                  <a:lnTo>
                    <a:pt x="985773" y="161461"/>
                  </a:lnTo>
                  <a:close/>
                </a:path>
                <a:path w="1322705" h="183515">
                  <a:moveTo>
                    <a:pt x="969777" y="24933"/>
                  </a:moveTo>
                  <a:lnTo>
                    <a:pt x="908773" y="24933"/>
                  </a:lnTo>
                  <a:lnTo>
                    <a:pt x="916508" y="25287"/>
                  </a:lnTo>
                  <a:lnTo>
                    <a:pt x="923536" y="25876"/>
                  </a:lnTo>
                  <a:lnTo>
                    <a:pt x="937816" y="27747"/>
                  </a:lnTo>
                  <a:lnTo>
                    <a:pt x="943889" y="30470"/>
                  </a:lnTo>
                  <a:lnTo>
                    <a:pt x="952266" y="39265"/>
                  </a:lnTo>
                  <a:lnTo>
                    <a:pt x="954360" y="46386"/>
                  </a:lnTo>
                  <a:lnTo>
                    <a:pt x="954360" y="64605"/>
                  </a:lnTo>
                  <a:lnTo>
                    <a:pt x="952580" y="70992"/>
                  </a:lnTo>
                  <a:lnTo>
                    <a:pt x="949020" y="75390"/>
                  </a:lnTo>
                  <a:lnTo>
                    <a:pt x="945669" y="79578"/>
                  </a:lnTo>
                  <a:lnTo>
                    <a:pt x="912581" y="85756"/>
                  </a:lnTo>
                  <a:lnTo>
                    <a:pt x="969919" y="85756"/>
                  </a:lnTo>
                  <a:lnTo>
                    <a:pt x="972894" y="78531"/>
                  </a:lnTo>
                  <a:lnTo>
                    <a:pt x="976035" y="71411"/>
                  </a:lnTo>
                  <a:lnTo>
                    <a:pt x="977605" y="63348"/>
                  </a:lnTo>
                  <a:lnTo>
                    <a:pt x="977605" y="54343"/>
                  </a:lnTo>
                  <a:lnTo>
                    <a:pt x="977147" y="46386"/>
                  </a:lnTo>
                  <a:lnTo>
                    <a:pt x="977075" y="45136"/>
                  </a:lnTo>
                  <a:lnTo>
                    <a:pt x="975485" y="36988"/>
                  </a:lnTo>
                  <a:lnTo>
                    <a:pt x="972835" y="29900"/>
                  </a:lnTo>
                  <a:lnTo>
                    <a:pt x="969777" y="24933"/>
                  </a:lnTo>
                  <a:close/>
                </a:path>
                <a:path w="1322705" h="183515">
                  <a:moveTo>
                    <a:pt x="1133088" y="3141"/>
                  </a:moveTo>
                  <a:lnTo>
                    <a:pt x="1010579" y="3141"/>
                  </a:lnTo>
                  <a:lnTo>
                    <a:pt x="1010579" y="179994"/>
                  </a:lnTo>
                  <a:lnTo>
                    <a:pt x="1136230" y="179994"/>
                  </a:lnTo>
                  <a:lnTo>
                    <a:pt x="1136230" y="158633"/>
                  </a:lnTo>
                  <a:lnTo>
                    <a:pt x="1036337" y="158633"/>
                  </a:lnTo>
                  <a:lnTo>
                    <a:pt x="1036337" y="101148"/>
                  </a:lnTo>
                  <a:lnTo>
                    <a:pt x="1111728" y="101148"/>
                  </a:lnTo>
                  <a:lnTo>
                    <a:pt x="1111728" y="79474"/>
                  </a:lnTo>
                  <a:lnTo>
                    <a:pt x="1036337" y="79474"/>
                  </a:lnTo>
                  <a:lnTo>
                    <a:pt x="1036337" y="25758"/>
                  </a:lnTo>
                  <a:lnTo>
                    <a:pt x="1133088" y="25758"/>
                  </a:lnTo>
                  <a:lnTo>
                    <a:pt x="1133088" y="3141"/>
                  </a:lnTo>
                  <a:close/>
                </a:path>
                <a:path w="1322705" h="183515">
                  <a:moveTo>
                    <a:pt x="1239651" y="0"/>
                  </a:moveTo>
                  <a:lnTo>
                    <a:pt x="1194102" y="10680"/>
                  </a:lnTo>
                  <a:lnTo>
                    <a:pt x="1162690" y="41778"/>
                  </a:lnTo>
                  <a:lnTo>
                    <a:pt x="1151160" y="90468"/>
                  </a:lnTo>
                  <a:lnTo>
                    <a:pt x="1151067" y="92039"/>
                  </a:lnTo>
                  <a:lnTo>
                    <a:pt x="1151775" y="106135"/>
                  </a:lnTo>
                  <a:lnTo>
                    <a:pt x="1169012" y="152056"/>
                  </a:lnTo>
                  <a:lnTo>
                    <a:pt x="1204292" y="177481"/>
                  </a:lnTo>
                  <a:lnTo>
                    <a:pt x="1227030" y="182605"/>
                  </a:lnTo>
                  <a:lnTo>
                    <a:pt x="1228306" y="182605"/>
                  </a:lnTo>
                  <a:lnTo>
                    <a:pt x="1238394" y="183135"/>
                  </a:lnTo>
                  <a:lnTo>
                    <a:pt x="1280173" y="174654"/>
                  </a:lnTo>
                  <a:lnTo>
                    <a:pt x="1302068" y="158633"/>
                  </a:lnTo>
                  <a:lnTo>
                    <a:pt x="1238708" y="158633"/>
                  </a:lnTo>
                  <a:lnTo>
                    <a:pt x="1224789" y="157554"/>
                  </a:lnTo>
                  <a:lnTo>
                    <a:pt x="1186151" y="131579"/>
                  </a:lnTo>
                  <a:lnTo>
                    <a:pt x="1177240" y="92039"/>
                  </a:lnTo>
                  <a:lnTo>
                    <a:pt x="1177140" y="90468"/>
                  </a:lnTo>
                  <a:lnTo>
                    <a:pt x="1178161" y="75527"/>
                  </a:lnTo>
                  <a:lnTo>
                    <a:pt x="1202486" y="34220"/>
                  </a:lnTo>
                  <a:lnTo>
                    <a:pt x="1239651" y="24501"/>
                  </a:lnTo>
                  <a:lnTo>
                    <a:pt x="1301340" y="24501"/>
                  </a:lnTo>
                  <a:lnTo>
                    <a:pt x="1294859" y="18297"/>
                  </a:lnTo>
                  <a:lnTo>
                    <a:pt x="1250743" y="530"/>
                  </a:lnTo>
                  <a:lnTo>
                    <a:pt x="1239651" y="0"/>
                  </a:lnTo>
                  <a:close/>
                </a:path>
                <a:path w="1322705" h="183515">
                  <a:moveTo>
                    <a:pt x="1322266" y="116540"/>
                  </a:moveTo>
                  <a:lnTo>
                    <a:pt x="1294937" y="116540"/>
                  </a:lnTo>
                  <a:lnTo>
                    <a:pt x="1293327" y="123589"/>
                  </a:lnTo>
                  <a:lnTo>
                    <a:pt x="1291011" y="129969"/>
                  </a:lnTo>
                  <a:lnTo>
                    <a:pt x="1258204" y="156160"/>
                  </a:lnTo>
                  <a:lnTo>
                    <a:pt x="1238708" y="158633"/>
                  </a:lnTo>
                  <a:lnTo>
                    <a:pt x="1302068" y="158633"/>
                  </a:lnTo>
                  <a:lnTo>
                    <a:pt x="1320087" y="126004"/>
                  </a:lnTo>
                  <a:lnTo>
                    <a:pt x="1322266" y="116540"/>
                  </a:lnTo>
                  <a:close/>
                </a:path>
                <a:path w="1322705" h="183515">
                  <a:moveTo>
                    <a:pt x="1301326" y="24501"/>
                  </a:moveTo>
                  <a:lnTo>
                    <a:pt x="1248028" y="24501"/>
                  </a:lnTo>
                  <a:lnTo>
                    <a:pt x="1255985" y="25863"/>
                  </a:lnTo>
                  <a:lnTo>
                    <a:pt x="1271571" y="31412"/>
                  </a:lnTo>
                  <a:lnTo>
                    <a:pt x="1271430" y="31412"/>
                  </a:lnTo>
                  <a:lnTo>
                    <a:pt x="1277870" y="35705"/>
                  </a:lnTo>
                  <a:lnTo>
                    <a:pt x="1283314" y="41778"/>
                  </a:lnTo>
                  <a:lnTo>
                    <a:pt x="1287045" y="46706"/>
                  </a:lnTo>
                  <a:lnTo>
                    <a:pt x="1290068" y="52380"/>
                  </a:lnTo>
                  <a:lnTo>
                    <a:pt x="1292385" y="58800"/>
                  </a:lnTo>
                  <a:lnTo>
                    <a:pt x="1293995" y="65966"/>
                  </a:lnTo>
                  <a:lnTo>
                    <a:pt x="1321010" y="65966"/>
                  </a:lnTo>
                  <a:lnTo>
                    <a:pt x="1318830" y="56385"/>
                  </a:lnTo>
                  <a:lnTo>
                    <a:pt x="1315748" y="47433"/>
                  </a:lnTo>
                  <a:lnTo>
                    <a:pt x="1311763" y="39108"/>
                  </a:lnTo>
                  <a:lnTo>
                    <a:pt x="1306874" y="31412"/>
                  </a:lnTo>
                  <a:lnTo>
                    <a:pt x="1301326" y="24501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29375" y="1068030"/>
            <a:ext cx="4083644" cy="15287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49D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639971" y="4259555"/>
            <a:ext cx="14399894" cy="3120390"/>
          </a:xfrm>
          <a:custGeom>
            <a:avLst/>
            <a:gdLst/>
            <a:ahLst/>
            <a:cxnLst/>
            <a:rect l="l" t="t" r="r" b="b"/>
            <a:pathLst>
              <a:path w="14399894" h="3120390">
                <a:moveTo>
                  <a:pt x="1026146" y="234547"/>
                </a:moveTo>
                <a:lnTo>
                  <a:pt x="758092" y="234547"/>
                </a:lnTo>
                <a:lnTo>
                  <a:pt x="758092" y="2358043"/>
                </a:lnTo>
                <a:lnTo>
                  <a:pt x="1026146" y="2358043"/>
                </a:lnTo>
                <a:lnTo>
                  <a:pt x="1026146" y="234547"/>
                </a:lnTo>
                <a:close/>
              </a:path>
              <a:path w="14399894" h="3120390">
                <a:moveTo>
                  <a:pt x="1780050" y="0"/>
                </a:moveTo>
                <a:lnTo>
                  <a:pt x="0" y="0"/>
                </a:lnTo>
                <a:lnTo>
                  <a:pt x="0" y="234547"/>
                </a:lnTo>
                <a:lnTo>
                  <a:pt x="1780050" y="234547"/>
                </a:lnTo>
                <a:lnTo>
                  <a:pt x="1780050" y="0"/>
                </a:lnTo>
                <a:close/>
              </a:path>
              <a:path w="14399894" h="3120390">
                <a:moveTo>
                  <a:pt x="2162106" y="0"/>
                </a:moveTo>
                <a:lnTo>
                  <a:pt x="1889863" y="0"/>
                </a:lnTo>
                <a:lnTo>
                  <a:pt x="1889863" y="2358043"/>
                </a:lnTo>
                <a:lnTo>
                  <a:pt x="2162106" y="2358043"/>
                </a:lnTo>
                <a:lnTo>
                  <a:pt x="2162106" y="1549691"/>
                </a:lnTo>
                <a:lnTo>
                  <a:pt x="2163218" y="1500029"/>
                </a:lnTo>
                <a:lnTo>
                  <a:pt x="2166551" y="1451564"/>
                </a:lnTo>
                <a:lnTo>
                  <a:pt x="2172107" y="1404295"/>
                </a:lnTo>
                <a:lnTo>
                  <a:pt x="2179886" y="1358223"/>
                </a:lnTo>
                <a:lnTo>
                  <a:pt x="2189886" y="1313348"/>
                </a:lnTo>
                <a:lnTo>
                  <a:pt x="2202110" y="1269669"/>
                </a:lnTo>
                <a:lnTo>
                  <a:pt x="2216555" y="1227187"/>
                </a:lnTo>
                <a:lnTo>
                  <a:pt x="2236450" y="1178672"/>
                </a:lnTo>
                <a:lnTo>
                  <a:pt x="2259835" y="1133647"/>
                </a:lnTo>
                <a:lnTo>
                  <a:pt x="2286710" y="1092113"/>
                </a:lnTo>
                <a:lnTo>
                  <a:pt x="2299246" y="1076407"/>
                </a:lnTo>
                <a:lnTo>
                  <a:pt x="2162106" y="1076407"/>
                </a:lnTo>
                <a:lnTo>
                  <a:pt x="2162106" y="0"/>
                </a:lnTo>
                <a:close/>
              </a:path>
              <a:path w="14399894" h="3120390">
                <a:moveTo>
                  <a:pt x="3283643" y="896307"/>
                </a:moveTo>
                <a:lnTo>
                  <a:pt x="2698216" y="896307"/>
                </a:lnTo>
                <a:lnTo>
                  <a:pt x="2756491" y="898427"/>
                </a:lnTo>
                <a:lnTo>
                  <a:pt x="2810319" y="904787"/>
                </a:lnTo>
                <a:lnTo>
                  <a:pt x="2859700" y="915388"/>
                </a:lnTo>
                <a:lnTo>
                  <a:pt x="2904635" y="930228"/>
                </a:lnTo>
                <a:lnTo>
                  <a:pt x="2945122" y="949308"/>
                </a:lnTo>
                <a:lnTo>
                  <a:pt x="2981163" y="972628"/>
                </a:lnTo>
                <a:lnTo>
                  <a:pt x="3012756" y="1000189"/>
                </a:lnTo>
                <a:lnTo>
                  <a:pt x="3039903" y="1031989"/>
                </a:lnTo>
                <a:lnTo>
                  <a:pt x="3062603" y="1068030"/>
                </a:lnTo>
                <a:lnTo>
                  <a:pt x="3082821" y="1107483"/>
                </a:lnTo>
                <a:lnTo>
                  <a:pt x="3100660" y="1149522"/>
                </a:lnTo>
                <a:lnTo>
                  <a:pt x="3116121" y="1194146"/>
                </a:lnTo>
                <a:lnTo>
                  <a:pt x="3129203" y="1241355"/>
                </a:lnTo>
                <a:lnTo>
                  <a:pt x="3139906" y="1291150"/>
                </a:lnTo>
                <a:lnTo>
                  <a:pt x="3148231" y="1343531"/>
                </a:lnTo>
                <a:lnTo>
                  <a:pt x="3154178" y="1398496"/>
                </a:lnTo>
                <a:lnTo>
                  <a:pt x="3157745" y="1456047"/>
                </a:lnTo>
                <a:lnTo>
                  <a:pt x="3158935" y="1516184"/>
                </a:lnTo>
                <a:lnTo>
                  <a:pt x="3158935" y="2358043"/>
                </a:lnTo>
                <a:lnTo>
                  <a:pt x="3422801" y="2358043"/>
                </a:lnTo>
                <a:lnTo>
                  <a:pt x="3422801" y="1516184"/>
                </a:lnTo>
                <a:lnTo>
                  <a:pt x="3422219" y="1471043"/>
                </a:lnTo>
                <a:lnTo>
                  <a:pt x="3420474" y="1424971"/>
                </a:lnTo>
                <a:lnTo>
                  <a:pt x="3417566" y="1377968"/>
                </a:lnTo>
                <a:lnTo>
                  <a:pt x="3413494" y="1330035"/>
                </a:lnTo>
                <a:lnTo>
                  <a:pt x="3408258" y="1281171"/>
                </a:lnTo>
                <a:lnTo>
                  <a:pt x="3401859" y="1231376"/>
                </a:lnTo>
                <a:lnTo>
                  <a:pt x="3393599" y="1181697"/>
                </a:lnTo>
                <a:lnTo>
                  <a:pt x="3382883" y="1133647"/>
                </a:lnTo>
                <a:lnTo>
                  <a:pt x="3382779" y="1133182"/>
                </a:lnTo>
                <a:lnTo>
                  <a:pt x="3369400" y="1085830"/>
                </a:lnTo>
                <a:lnTo>
                  <a:pt x="3353461" y="1039642"/>
                </a:lnTo>
                <a:lnTo>
                  <a:pt x="3334962" y="994617"/>
                </a:lnTo>
                <a:lnTo>
                  <a:pt x="3313904" y="950756"/>
                </a:lnTo>
                <a:lnTo>
                  <a:pt x="3291101" y="907593"/>
                </a:lnTo>
                <a:lnTo>
                  <a:pt x="3283643" y="896307"/>
                </a:lnTo>
                <a:close/>
              </a:path>
              <a:path w="14399894" h="3120390">
                <a:moveTo>
                  <a:pt x="2773606" y="653383"/>
                </a:moveTo>
                <a:lnTo>
                  <a:pt x="2715238" y="655092"/>
                </a:lnTo>
                <a:lnTo>
                  <a:pt x="2717129" y="655092"/>
                </a:lnTo>
                <a:lnTo>
                  <a:pt x="2665640" y="659898"/>
                </a:lnTo>
                <a:lnTo>
                  <a:pt x="2616543" y="668042"/>
                </a:lnTo>
                <a:lnTo>
                  <a:pt x="2570704" y="679444"/>
                </a:lnTo>
                <a:lnTo>
                  <a:pt x="2528122" y="694103"/>
                </a:lnTo>
                <a:lnTo>
                  <a:pt x="2488798" y="712020"/>
                </a:lnTo>
                <a:lnTo>
                  <a:pt x="2435135" y="740815"/>
                </a:lnTo>
                <a:lnTo>
                  <a:pt x="2387230" y="772751"/>
                </a:lnTo>
                <a:lnTo>
                  <a:pt x="2345085" y="807828"/>
                </a:lnTo>
                <a:lnTo>
                  <a:pt x="2308699" y="846047"/>
                </a:lnTo>
                <a:lnTo>
                  <a:pt x="2277286" y="883219"/>
                </a:lnTo>
                <a:lnTo>
                  <a:pt x="2250062" y="919343"/>
                </a:lnTo>
                <a:lnTo>
                  <a:pt x="2227026" y="954421"/>
                </a:lnTo>
                <a:lnTo>
                  <a:pt x="2208178" y="988451"/>
                </a:lnTo>
                <a:lnTo>
                  <a:pt x="2184095" y="1043947"/>
                </a:lnTo>
                <a:lnTo>
                  <a:pt x="2170483" y="1076407"/>
                </a:lnTo>
                <a:lnTo>
                  <a:pt x="2299246" y="1076407"/>
                </a:lnTo>
                <a:lnTo>
                  <a:pt x="2317076" y="1054069"/>
                </a:lnTo>
                <a:lnTo>
                  <a:pt x="2350931" y="1019515"/>
                </a:lnTo>
                <a:lnTo>
                  <a:pt x="2388278" y="988451"/>
                </a:lnTo>
                <a:lnTo>
                  <a:pt x="2423323" y="964005"/>
                </a:lnTo>
                <a:lnTo>
                  <a:pt x="2461446" y="943319"/>
                </a:lnTo>
                <a:lnTo>
                  <a:pt x="2502645" y="926395"/>
                </a:lnTo>
                <a:lnTo>
                  <a:pt x="2546922" y="913232"/>
                </a:lnTo>
                <a:lnTo>
                  <a:pt x="2594276" y="903829"/>
                </a:lnTo>
                <a:lnTo>
                  <a:pt x="2644707" y="898188"/>
                </a:lnTo>
                <a:lnTo>
                  <a:pt x="2698216" y="896307"/>
                </a:lnTo>
                <a:lnTo>
                  <a:pt x="3283643" y="896307"/>
                </a:lnTo>
                <a:lnTo>
                  <a:pt x="3264575" y="867454"/>
                </a:lnTo>
                <a:lnTo>
                  <a:pt x="3234325" y="830341"/>
                </a:lnTo>
                <a:lnTo>
                  <a:pt x="3200353" y="796252"/>
                </a:lnTo>
                <a:lnTo>
                  <a:pt x="3162658" y="765189"/>
                </a:lnTo>
                <a:lnTo>
                  <a:pt x="3121240" y="737150"/>
                </a:lnTo>
                <a:lnTo>
                  <a:pt x="3082348" y="714926"/>
                </a:lnTo>
                <a:lnTo>
                  <a:pt x="3039866" y="696121"/>
                </a:lnTo>
                <a:lnTo>
                  <a:pt x="2993794" y="680735"/>
                </a:lnTo>
                <a:lnTo>
                  <a:pt x="2944132" y="668769"/>
                </a:lnTo>
                <a:lnTo>
                  <a:pt x="2890880" y="660221"/>
                </a:lnTo>
                <a:lnTo>
                  <a:pt x="2834038" y="655092"/>
                </a:lnTo>
                <a:lnTo>
                  <a:pt x="2773606" y="653383"/>
                </a:lnTo>
                <a:close/>
              </a:path>
              <a:path w="14399894" h="3120390">
                <a:moveTo>
                  <a:pt x="4244242" y="636629"/>
                </a:moveTo>
                <a:lnTo>
                  <a:pt x="4188194" y="638375"/>
                </a:lnTo>
                <a:lnTo>
                  <a:pt x="4134530" y="643610"/>
                </a:lnTo>
                <a:lnTo>
                  <a:pt x="4083252" y="652336"/>
                </a:lnTo>
                <a:lnTo>
                  <a:pt x="4034359" y="664552"/>
                </a:lnTo>
                <a:lnTo>
                  <a:pt x="3987851" y="680258"/>
                </a:lnTo>
                <a:lnTo>
                  <a:pt x="3943728" y="699455"/>
                </a:lnTo>
                <a:lnTo>
                  <a:pt x="3901989" y="722142"/>
                </a:lnTo>
                <a:lnTo>
                  <a:pt x="3862636" y="748319"/>
                </a:lnTo>
                <a:lnTo>
                  <a:pt x="3825668" y="777986"/>
                </a:lnTo>
                <a:lnTo>
                  <a:pt x="3791085" y="811144"/>
                </a:lnTo>
                <a:lnTo>
                  <a:pt x="3758887" y="847792"/>
                </a:lnTo>
                <a:lnTo>
                  <a:pt x="3729075" y="887931"/>
                </a:lnTo>
                <a:lnTo>
                  <a:pt x="3704291" y="926766"/>
                </a:lnTo>
                <a:lnTo>
                  <a:pt x="3681491" y="967237"/>
                </a:lnTo>
                <a:lnTo>
                  <a:pt x="3660673" y="1009343"/>
                </a:lnTo>
                <a:lnTo>
                  <a:pt x="3641838" y="1053086"/>
                </a:lnTo>
                <a:lnTo>
                  <a:pt x="3624985" y="1098464"/>
                </a:lnTo>
                <a:lnTo>
                  <a:pt x="3610115" y="1145477"/>
                </a:lnTo>
                <a:lnTo>
                  <a:pt x="3597228" y="1194127"/>
                </a:lnTo>
                <a:lnTo>
                  <a:pt x="3586324" y="1244412"/>
                </a:lnTo>
                <a:lnTo>
                  <a:pt x="3577402" y="1296332"/>
                </a:lnTo>
                <a:lnTo>
                  <a:pt x="3570462" y="1349889"/>
                </a:lnTo>
                <a:lnTo>
                  <a:pt x="3565506" y="1405081"/>
                </a:lnTo>
                <a:lnTo>
                  <a:pt x="3562532" y="1461909"/>
                </a:lnTo>
                <a:lnTo>
                  <a:pt x="3561540" y="1520372"/>
                </a:lnTo>
                <a:lnTo>
                  <a:pt x="3562419" y="1575545"/>
                </a:lnTo>
                <a:lnTo>
                  <a:pt x="3565019" y="1628599"/>
                </a:lnTo>
                <a:lnTo>
                  <a:pt x="3565057" y="1629373"/>
                </a:lnTo>
                <a:lnTo>
                  <a:pt x="3569452" y="1681856"/>
                </a:lnTo>
                <a:lnTo>
                  <a:pt x="3575605" y="1732996"/>
                </a:lnTo>
                <a:lnTo>
                  <a:pt x="3583516" y="1782791"/>
                </a:lnTo>
                <a:lnTo>
                  <a:pt x="3593186" y="1831241"/>
                </a:lnTo>
                <a:lnTo>
                  <a:pt x="3604613" y="1878347"/>
                </a:lnTo>
                <a:lnTo>
                  <a:pt x="3617799" y="1924109"/>
                </a:lnTo>
                <a:lnTo>
                  <a:pt x="3632742" y="1968526"/>
                </a:lnTo>
                <a:lnTo>
                  <a:pt x="3652768" y="2016496"/>
                </a:lnTo>
                <a:lnTo>
                  <a:pt x="3675149" y="2061979"/>
                </a:lnTo>
                <a:lnTo>
                  <a:pt x="3699887" y="2104975"/>
                </a:lnTo>
                <a:lnTo>
                  <a:pt x="3726980" y="2145484"/>
                </a:lnTo>
                <a:lnTo>
                  <a:pt x="3756430" y="2183507"/>
                </a:lnTo>
                <a:lnTo>
                  <a:pt x="3788235" y="2219042"/>
                </a:lnTo>
                <a:lnTo>
                  <a:pt x="3822396" y="2252091"/>
                </a:lnTo>
                <a:lnTo>
                  <a:pt x="3858913" y="2282653"/>
                </a:lnTo>
                <a:lnTo>
                  <a:pt x="3897918" y="2309157"/>
                </a:lnTo>
                <a:lnTo>
                  <a:pt x="3939539" y="2332128"/>
                </a:lnTo>
                <a:lnTo>
                  <a:pt x="3983779" y="2351564"/>
                </a:lnTo>
                <a:lnTo>
                  <a:pt x="4030636" y="2367467"/>
                </a:lnTo>
                <a:lnTo>
                  <a:pt x="4080111" y="2379836"/>
                </a:lnTo>
                <a:lnTo>
                  <a:pt x="4132204" y="2388670"/>
                </a:lnTo>
                <a:lnTo>
                  <a:pt x="4186914" y="2393971"/>
                </a:lnTo>
                <a:lnTo>
                  <a:pt x="4244242" y="2395738"/>
                </a:lnTo>
                <a:lnTo>
                  <a:pt x="4301250" y="2394226"/>
                </a:lnTo>
                <a:lnTo>
                  <a:pt x="4355001" y="2389688"/>
                </a:lnTo>
                <a:lnTo>
                  <a:pt x="4405494" y="2382126"/>
                </a:lnTo>
                <a:lnTo>
                  <a:pt x="4452729" y="2371539"/>
                </a:lnTo>
                <a:lnTo>
                  <a:pt x="4496331" y="2358043"/>
                </a:lnTo>
                <a:lnTo>
                  <a:pt x="4537427" y="2341290"/>
                </a:lnTo>
                <a:lnTo>
                  <a:pt x="4584001" y="2316830"/>
                </a:lnTo>
                <a:lnTo>
                  <a:pt x="4626555" y="2290359"/>
                </a:lnTo>
                <a:lnTo>
                  <a:pt x="4665088" y="2261878"/>
                </a:lnTo>
                <a:lnTo>
                  <a:pt x="4699600" y="2231387"/>
                </a:lnTo>
                <a:lnTo>
                  <a:pt x="4730091" y="2198886"/>
                </a:lnTo>
                <a:lnTo>
                  <a:pt x="4762194" y="2157002"/>
                </a:lnTo>
                <a:lnTo>
                  <a:pt x="4348951" y="2157002"/>
                </a:lnTo>
                <a:lnTo>
                  <a:pt x="4291710" y="2154882"/>
                </a:lnTo>
                <a:lnTo>
                  <a:pt x="4290750" y="2154882"/>
                </a:lnTo>
                <a:lnTo>
                  <a:pt x="4235400" y="2148315"/>
                </a:lnTo>
                <a:lnTo>
                  <a:pt x="4184209" y="2137456"/>
                </a:lnTo>
                <a:lnTo>
                  <a:pt x="4136741" y="2122254"/>
                </a:lnTo>
                <a:lnTo>
                  <a:pt x="4092996" y="2102709"/>
                </a:lnTo>
                <a:lnTo>
                  <a:pt x="4052974" y="2078819"/>
                </a:lnTo>
                <a:lnTo>
                  <a:pt x="4016675" y="2050587"/>
                </a:lnTo>
                <a:lnTo>
                  <a:pt x="3984099" y="2018011"/>
                </a:lnTo>
                <a:lnTo>
                  <a:pt x="3955245" y="1981091"/>
                </a:lnTo>
                <a:lnTo>
                  <a:pt x="3932168" y="1944066"/>
                </a:lnTo>
                <a:lnTo>
                  <a:pt x="3911519" y="1905031"/>
                </a:lnTo>
                <a:lnTo>
                  <a:pt x="3893300" y="1863985"/>
                </a:lnTo>
                <a:lnTo>
                  <a:pt x="3877510" y="1820929"/>
                </a:lnTo>
                <a:lnTo>
                  <a:pt x="3864149" y="1775862"/>
                </a:lnTo>
                <a:lnTo>
                  <a:pt x="3853217" y="1728785"/>
                </a:lnTo>
                <a:lnTo>
                  <a:pt x="3844715" y="1679697"/>
                </a:lnTo>
                <a:lnTo>
                  <a:pt x="3838734" y="1629373"/>
                </a:lnTo>
                <a:lnTo>
                  <a:pt x="3838642" y="1628599"/>
                </a:lnTo>
                <a:lnTo>
                  <a:pt x="3835002" y="1575545"/>
                </a:lnTo>
                <a:lnTo>
                  <a:pt x="3833876" y="1524560"/>
                </a:lnTo>
                <a:lnTo>
                  <a:pt x="3833783" y="1520372"/>
                </a:lnTo>
                <a:lnTo>
                  <a:pt x="3835178" y="1464039"/>
                </a:lnTo>
                <a:lnTo>
                  <a:pt x="3835231" y="1461909"/>
                </a:lnTo>
                <a:lnTo>
                  <a:pt x="3839508" y="1406449"/>
                </a:lnTo>
                <a:lnTo>
                  <a:pt x="3846767" y="1351791"/>
                </a:lnTo>
                <a:lnTo>
                  <a:pt x="3856834" y="1300065"/>
                </a:lnTo>
                <a:lnTo>
                  <a:pt x="3869979" y="1249680"/>
                </a:lnTo>
                <a:lnTo>
                  <a:pt x="3885905" y="1202057"/>
                </a:lnTo>
                <a:lnTo>
                  <a:pt x="3904727" y="1156606"/>
                </a:lnTo>
                <a:lnTo>
                  <a:pt x="3926444" y="1113326"/>
                </a:lnTo>
                <a:lnTo>
                  <a:pt x="3951057" y="1072218"/>
                </a:lnTo>
                <a:lnTo>
                  <a:pt x="3979962" y="1033541"/>
                </a:lnTo>
                <a:lnTo>
                  <a:pt x="4012693" y="999413"/>
                </a:lnTo>
                <a:lnTo>
                  <a:pt x="4049251" y="969836"/>
                </a:lnTo>
                <a:lnTo>
                  <a:pt x="4089635" y="944810"/>
                </a:lnTo>
                <a:lnTo>
                  <a:pt x="4133845" y="924333"/>
                </a:lnTo>
                <a:lnTo>
                  <a:pt x="4181882" y="908407"/>
                </a:lnTo>
                <a:lnTo>
                  <a:pt x="4233745" y="897031"/>
                </a:lnTo>
                <a:lnTo>
                  <a:pt x="4289435" y="890206"/>
                </a:lnTo>
                <a:lnTo>
                  <a:pt x="4348951" y="887931"/>
                </a:lnTo>
                <a:lnTo>
                  <a:pt x="4763901" y="887931"/>
                </a:lnTo>
                <a:lnTo>
                  <a:pt x="4730091" y="846047"/>
                </a:lnTo>
                <a:lnTo>
                  <a:pt x="4699600" y="812038"/>
                </a:lnTo>
                <a:lnTo>
                  <a:pt x="4665088" y="780374"/>
                </a:lnTo>
                <a:lnTo>
                  <a:pt x="4626555" y="751055"/>
                </a:lnTo>
                <a:lnTo>
                  <a:pt x="4584001" y="724082"/>
                </a:lnTo>
                <a:lnTo>
                  <a:pt x="4537427" y="699455"/>
                </a:lnTo>
                <a:lnTo>
                  <a:pt x="4496707" y="680258"/>
                </a:lnTo>
                <a:lnTo>
                  <a:pt x="4452729" y="664552"/>
                </a:lnTo>
                <a:lnTo>
                  <a:pt x="4405494" y="652336"/>
                </a:lnTo>
                <a:lnTo>
                  <a:pt x="4355001" y="643610"/>
                </a:lnTo>
                <a:lnTo>
                  <a:pt x="4301250" y="638375"/>
                </a:lnTo>
                <a:lnTo>
                  <a:pt x="4244242" y="636629"/>
                </a:lnTo>
                <a:close/>
              </a:path>
              <a:path w="14399894" h="3120390">
                <a:moveTo>
                  <a:pt x="5119608" y="2027163"/>
                </a:moveTo>
                <a:lnTo>
                  <a:pt x="4847365" y="2027163"/>
                </a:lnTo>
                <a:lnTo>
                  <a:pt x="4889249" y="2358043"/>
                </a:lnTo>
                <a:lnTo>
                  <a:pt x="5119608" y="2358043"/>
                </a:lnTo>
                <a:lnTo>
                  <a:pt x="5119608" y="2027163"/>
                </a:lnTo>
                <a:close/>
              </a:path>
              <a:path w="14399894" h="3120390">
                <a:moveTo>
                  <a:pt x="4763901" y="887931"/>
                </a:moveTo>
                <a:lnTo>
                  <a:pt x="4348951" y="887931"/>
                </a:lnTo>
                <a:lnTo>
                  <a:pt x="4403141" y="889947"/>
                </a:lnTo>
                <a:lnTo>
                  <a:pt x="4454022" y="895997"/>
                </a:lnTo>
                <a:lnTo>
                  <a:pt x="4501593" y="906080"/>
                </a:lnTo>
                <a:lnTo>
                  <a:pt x="4545855" y="920197"/>
                </a:lnTo>
                <a:lnTo>
                  <a:pt x="4586808" y="938346"/>
                </a:lnTo>
                <a:lnTo>
                  <a:pt x="4624451" y="960529"/>
                </a:lnTo>
                <a:lnTo>
                  <a:pt x="4658786" y="986745"/>
                </a:lnTo>
                <a:lnTo>
                  <a:pt x="4689811" y="1016994"/>
                </a:lnTo>
                <a:lnTo>
                  <a:pt x="4717526" y="1051276"/>
                </a:lnTo>
                <a:lnTo>
                  <a:pt x="4740604" y="1085412"/>
                </a:lnTo>
                <a:lnTo>
                  <a:pt x="4761253" y="1122479"/>
                </a:lnTo>
                <a:lnTo>
                  <a:pt x="4779472" y="1162477"/>
                </a:lnTo>
                <a:lnTo>
                  <a:pt x="4795262" y="1205408"/>
                </a:lnTo>
                <a:lnTo>
                  <a:pt x="4808623" y="1251270"/>
                </a:lnTo>
                <a:lnTo>
                  <a:pt x="4819554" y="1300065"/>
                </a:lnTo>
                <a:lnTo>
                  <a:pt x="4827999" y="1351442"/>
                </a:lnTo>
                <a:lnTo>
                  <a:pt x="4833978" y="1405081"/>
                </a:lnTo>
                <a:lnTo>
                  <a:pt x="4834033" y="1405580"/>
                </a:lnTo>
                <a:lnTo>
                  <a:pt x="4834130" y="1406449"/>
                </a:lnTo>
                <a:lnTo>
                  <a:pt x="4837774" y="1464039"/>
                </a:lnTo>
                <a:lnTo>
                  <a:pt x="4838904" y="1520372"/>
                </a:lnTo>
                <a:lnTo>
                  <a:pt x="4838988" y="1524560"/>
                </a:lnTo>
                <a:lnTo>
                  <a:pt x="4837933" y="1575545"/>
                </a:lnTo>
                <a:lnTo>
                  <a:pt x="4837816" y="1581187"/>
                </a:lnTo>
                <a:lnTo>
                  <a:pt x="4834297" y="1635468"/>
                </a:lnTo>
                <a:lnTo>
                  <a:pt x="4828434" y="1687404"/>
                </a:lnTo>
                <a:lnTo>
                  <a:pt x="4820225" y="1736994"/>
                </a:lnTo>
                <a:lnTo>
                  <a:pt x="4809670" y="1784238"/>
                </a:lnTo>
                <a:lnTo>
                  <a:pt x="4796770" y="1829138"/>
                </a:lnTo>
                <a:lnTo>
                  <a:pt x="4781524" y="1871691"/>
                </a:lnTo>
                <a:lnTo>
                  <a:pt x="4763933" y="1911899"/>
                </a:lnTo>
                <a:lnTo>
                  <a:pt x="4743996" y="1949762"/>
                </a:lnTo>
                <a:lnTo>
                  <a:pt x="4721714" y="1985279"/>
                </a:lnTo>
                <a:lnTo>
                  <a:pt x="4694775" y="2021320"/>
                </a:lnTo>
                <a:lnTo>
                  <a:pt x="4664215" y="2053120"/>
                </a:lnTo>
                <a:lnTo>
                  <a:pt x="4630036" y="2080681"/>
                </a:lnTo>
                <a:lnTo>
                  <a:pt x="4592237" y="2104001"/>
                </a:lnTo>
                <a:lnTo>
                  <a:pt x="4550819" y="2123082"/>
                </a:lnTo>
                <a:lnTo>
                  <a:pt x="4505782" y="2137922"/>
                </a:lnTo>
                <a:lnTo>
                  <a:pt x="4457124" y="2148522"/>
                </a:lnTo>
                <a:lnTo>
                  <a:pt x="4404847" y="2154882"/>
                </a:lnTo>
                <a:lnTo>
                  <a:pt x="4348951" y="2157002"/>
                </a:lnTo>
                <a:lnTo>
                  <a:pt x="4762194" y="2157002"/>
                </a:lnTo>
                <a:lnTo>
                  <a:pt x="4763598" y="2155170"/>
                </a:lnTo>
                <a:lnTo>
                  <a:pt x="4792917" y="2111977"/>
                </a:lnTo>
                <a:lnTo>
                  <a:pt x="4818047" y="2069308"/>
                </a:lnTo>
                <a:lnTo>
                  <a:pt x="4838988" y="2027163"/>
                </a:lnTo>
                <a:lnTo>
                  <a:pt x="5119608" y="2027163"/>
                </a:lnTo>
                <a:lnTo>
                  <a:pt x="5119608" y="1013581"/>
                </a:lnTo>
                <a:lnTo>
                  <a:pt x="4838988" y="1013581"/>
                </a:lnTo>
                <a:lnTo>
                  <a:pt x="4819617" y="973268"/>
                </a:lnTo>
                <a:lnTo>
                  <a:pt x="4795011" y="931908"/>
                </a:lnTo>
                <a:lnTo>
                  <a:pt x="4765169" y="889501"/>
                </a:lnTo>
                <a:lnTo>
                  <a:pt x="4763901" y="887931"/>
                </a:lnTo>
                <a:close/>
              </a:path>
              <a:path w="14399894" h="3120390">
                <a:moveTo>
                  <a:pt x="5119608" y="653383"/>
                </a:moveTo>
                <a:lnTo>
                  <a:pt x="4843177" y="653383"/>
                </a:lnTo>
                <a:lnTo>
                  <a:pt x="4843177" y="1013581"/>
                </a:lnTo>
                <a:lnTo>
                  <a:pt x="5119608" y="1013581"/>
                </a:lnTo>
                <a:lnTo>
                  <a:pt x="5119608" y="653383"/>
                </a:lnTo>
                <a:close/>
              </a:path>
              <a:path w="14399894" h="3120390">
                <a:moveTo>
                  <a:pt x="5537429" y="653383"/>
                </a:moveTo>
                <a:lnTo>
                  <a:pt x="5307070" y="653383"/>
                </a:lnTo>
                <a:lnTo>
                  <a:pt x="5307070" y="2358043"/>
                </a:lnTo>
                <a:lnTo>
                  <a:pt x="5583501" y="2358043"/>
                </a:lnTo>
                <a:lnTo>
                  <a:pt x="5583501" y="1549691"/>
                </a:lnTo>
                <a:lnTo>
                  <a:pt x="5584897" y="1491868"/>
                </a:lnTo>
                <a:lnTo>
                  <a:pt x="5589085" y="1435674"/>
                </a:lnTo>
                <a:lnTo>
                  <a:pt x="5596066" y="1381109"/>
                </a:lnTo>
                <a:lnTo>
                  <a:pt x="5605839" y="1328173"/>
                </a:lnTo>
                <a:lnTo>
                  <a:pt x="5618347" y="1277099"/>
                </a:lnTo>
                <a:lnTo>
                  <a:pt x="5633761" y="1227187"/>
                </a:lnTo>
                <a:lnTo>
                  <a:pt x="5653656" y="1178672"/>
                </a:lnTo>
                <a:lnTo>
                  <a:pt x="5677041" y="1133647"/>
                </a:lnTo>
                <a:lnTo>
                  <a:pt x="5703916" y="1092113"/>
                </a:lnTo>
                <a:lnTo>
                  <a:pt x="5716452" y="1076407"/>
                </a:lnTo>
                <a:lnTo>
                  <a:pt x="5583501" y="1076407"/>
                </a:lnTo>
                <a:lnTo>
                  <a:pt x="5537429" y="653383"/>
                </a:lnTo>
                <a:close/>
              </a:path>
              <a:path w="14399894" h="3120390">
                <a:moveTo>
                  <a:pt x="6716182" y="896307"/>
                </a:moveTo>
                <a:lnTo>
                  <a:pt x="6115422" y="896307"/>
                </a:lnTo>
                <a:lnTo>
                  <a:pt x="6174576" y="898427"/>
                </a:lnTo>
                <a:lnTo>
                  <a:pt x="6229180" y="904787"/>
                </a:lnTo>
                <a:lnTo>
                  <a:pt x="6279233" y="915388"/>
                </a:lnTo>
                <a:lnTo>
                  <a:pt x="6324736" y="930228"/>
                </a:lnTo>
                <a:lnTo>
                  <a:pt x="6365689" y="949308"/>
                </a:lnTo>
                <a:lnTo>
                  <a:pt x="6402091" y="972628"/>
                </a:lnTo>
                <a:lnTo>
                  <a:pt x="6433944" y="1000189"/>
                </a:lnTo>
                <a:lnTo>
                  <a:pt x="6461245" y="1031989"/>
                </a:lnTo>
                <a:lnTo>
                  <a:pt x="6483997" y="1068030"/>
                </a:lnTo>
                <a:lnTo>
                  <a:pt x="6504215" y="1107483"/>
                </a:lnTo>
                <a:lnTo>
                  <a:pt x="6522054" y="1149522"/>
                </a:lnTo>
                <a:lnTo>
                  <a:pt x="6537515" y="1194146"/>
                </a:lnTo>
                <a:lnTo>
                  <a:pt x="6550597" y="1241355"/>
                </a:lnTo>
                <a:lnTo>
                  <a:pt x="6561301" y="1291150"/>
                </a:lnTo>
                <a:lnTo>
                  <a:pt x="6569626" y="1343531"/>
                </a:lnTo>
                <a:lnTo>
                  <a:pt x="6575572" y="1398496"/>
                </a:lnTo>
                <a:lnTo>
                  <a:pt x="6579140" y="1456047"/>
                </a:lnTo>
                <a:lnTo>
                  <a:pt x="6580329" y="1516184"/>
                </a:lnTo>
                <a:lnTo>
                  <a:pt x="6580329" y="2358043"/>
                </a:lnTo>
                <a:lnTo>
                  <a:pt x="6840007" y="2358043"/>
                </a:lnTo>
                <a:lnTo>
                  <a:pt x="6840007" y="1516184"/>
                </a:lnTo>
                <a:lnTo>
                  <a:pt x="6839542" y="1469763"/>
                </a:lnTo>
                <a:lnTo>
                  <a:pt x="6838145" y="1422644"/>
                </a:lnTo>
                <a:lnTo>
                  <a:pt x="6835819" y="1374827"/>
                </a:lnTo>
                <a:lnTo>
                  <a:pt x="6832686" y="1328173"/>
                </a:lnTo>
                <a:lnTo>
                  <a:pt x="6832561" y="1326312"/>
                </a:lnTo>
                <a:lnTo>
                  <a:pt x="6828373" y="1277099"/>
                </a:lnTo>
                <a:lnTo>
                  <a:pt x="6823254" y="1227187"/>
                </a:lnTo>
                <a:lnTo>
                  <a:pt x="6816390" y="1177509"/>
                </a:lnTo>
                <a:lnTo>
                  <a:pt x="6806966" y="1128994"/>
                </a:lnTo>
                <a:lnTo>
                  <a:pt x="6794983" y="1081642"/>
                </a:lnTo>
                <a:lnTo>
                  <a:pt x="6780440" y="1035454"/>
                </a:lnTo>
                <a:lnTo>
                  <a:pt x="6763337" y="990429"/>
                </a:lnTo>
                <a:lnTo>
                  <a:pt x="6743675" y="946568"/>
                </a:lnTo>
                <a:lnTo>
                  <a:pt x="6720872" y="903404"/>
                </a:lnTo>
                <a:lnTo>
                  <a:pt x="6716182" y="896307"/>
                </a:lnTo>
                <a:close/>
              </a:path>
              <a:path w="14399894" h="3120390">
                <a:moveTo>
                  <a:pt x="6203377" y="653383"/>
                </a:moveTo>
                <a:lnTo>
                  <a:pt x="6146485" y="655012"/>
                </a:lnTo>
                <a:lnTo>
                  <a:pt x="6093084" y="659898"/>
                </a:lnTo>
                <a:lnTo>
                  <a:pt x="6043173" y="668042"/>
                </a:lnTo>
                <a:lnTo>
                  <a:pt x="5996752" y="679444"/>
                </a:lnTo>
                <a:lnTo>
                  <a:pt x="5953821" y="694103"/>
                </a:lnTo>
                <a:lnTo>
                  <a:pt x="5914381" y="712020"/>
                </a:lnTo>
                <a:lnTo>
                  <a:pt x="5870822" y="734804"/>
                </a:lnTo>
                <a:lnTo>
                  <a:pt x="5830614" y="759599"/>
                </a:lnTo>
                <a:lnTo>
                  <a:pt x="5793756" y="786405"/>
                </a:lnTo>
                <a:lnTo>
                  <a:pt x="5760249" y="815221"/>
                </a:lnTo>
                <a:lnTo>
                  <a:pt x="5730093" y="846047"/>
                </a:lnTo>
                <a:lnTo>
                  <a:pt x="5698681" y="883219"/>
                </a:lnTo>
                <a:lnTo>
                  <a:pt x="5671456" y="919343"/>
                </a:lnTo>
                <a:lnTo>
                  <a:pt x="5648421" y="954421"/>
                </a:lnTo>
                <a:lnTo>
                  <a:pt x="5629573" y="988451"/>
                </a:lnTo>
                <a:lnTo>
                  <a:pt x="5603396" y="1043947"/>
                </a:lnTo>
                <a:lnTo>
                  <a:pt x="5591878" y="1076407"/>
                </a:lnTo>
                <a:lnTo>
                  <a:pt x="5716452" y="1076407"/>
                </a:lnTo>
                <a:lnTo>
                  <a:pt x="5734282" y="1054069"/>
                </a:lnTo>
                <a:lnTo>
                  <a:pt x="5768137" y="1019515"/>
                </a:lnTo>
                <a:lnTo>
                  <a:pt x="5805484" y="988451"/>
                </a:lnTo>
                <a:lnTo>
                  <a:pt x="5841555" y="964005"/>
                </a:lnTo>
                <a:lnTo>
                  <a:pt x="5880361" y="943319"/>
                </a:lnTo>
                <a:lnTo>
                  <a:pt x="5921903" y="926395"/>
                </a:lnTo>
                <a:lnTo>
                  <a:pt x="5966180" y="913232"/>
                </a:lnTo>
                <a:lnTo>
                  <a:pt x="6013192" y="903829"/>
                </a:lnTo>
                <a:lnTo>
                  <a:pt x="6062940" y="898188"/>
                </a:lnTo>
                <a:lnTo>
                  <a:pt x="6115422" y="896307"/>
                </a:lnTo>
                <a:lnTo>
                  <a:pt x="6716182" y="896307"/>
                </a:lnTo>
                <a:lnTo>
                  <a:pt x="6694346" y="863266"/>
                </a:lnTo>
                <a:lnTo>
                  <a:pt x="6664096" y="826152"/>
                </a:lnTo>
                <a:lnTo>
                  <a:pt x="6630124" y="792064"/>
                </a:lnTo>
                <a:lnTo>
                  <a:pt x="6592429" y="761000"/>
                </a:lnTo>
                <a:lnTo>
                  <a:pt x="6551011" y="732961"/>
                </a:lnTo>
                <a:lnTo>
                  <a:pt x="6513145" y="711849"/>
                </a:lnTo>
                <a:lnTo>
                  <a:pt x="6471624" y="694103"/>
                </a:lnTo>
                <a:lnTo>
                  <a:pt x="6425854" y="679444"/>
                </a:lnTo>
                <a:lnTo>
                  <a:pt x="6376141" y="668042"/>
                </a:lnTo>
                <a:lnTo>
                  <a:pt x="6322486" y="659898"/>
                </a:lnTo>
                <a:lnTo>
                  <a:pt x="6264891" y="655012"/>
                </a:lnTo>
                <a:lnTo>
                  <a:pt x="6203377" y="653383"/>
                </a:lnTo>
                <a:close/>
              </a:path>
              <a:path w="14399894" h="3120390">
                <a:moveTo>
                  <a:pt x="7364762" y="0"/>
                </a:moveTo>
                <a:lnTo>
                  <a:pt x="7092519" y="0"/>
                </a:lnTo>
                <a:lnTo>
                  <a:pt x="7092519" y="2362231"/>
                </a:lnTo>
                <a:lnTo>
                  <a:pt x="7364762" y="2362231"/>
                </a:lnTo>
                <a:lnTo>
                  <a:pt x="7364762" y="1905701"/>
                </a:lnTo>
                <a:lnTo>
                  <a:pt x="7687107" y="1587386"/>
                </a:lnTo>
                <a:lnTo>
                  <a:pt x="7364762" y="1587386"/>
                </a:lnTo>
                <a:lnTo>
                  <a:pt x="7364762" y="0"/>
                </a:lnTo>
                <a:close/>
              </a:path>
              <a:path w="14399894" h="3120390">
                <a:moveTo>
                  <a:pt x="8039716" y="1574821"/>
                </a:moveTo>
                <a:lnTo>
                  <a:pt x="7699831" y="1574821"/>
                </a:lnTo>
                <a:lnTo>
                  <a:pt x="8323895" y="2362231"/>
                </a:lnTo>
                <a:lnTo>
                  <a:pt x="8654775" y="2362231"/>
                </a:lnTo>
                <a:lnTo>
                  <a:pt x="8039716" y="1574821"/>
                </a:lnTo>
                <a:close/>
              </a:path>
              <a:path w="14399894" h="3120390">
                <a:moveTo>
                  <a:pt x="8638022" y="649194"/>
                </a:moveTo>
                <a:lnTo>
                  <a:pt x="8294577" y="649194"/>
                </a:lnTo>
                <a:lnTo>
                  <a:pt x="7364762" y="1587386"/>
                </a:lnTo>
                <a:lnTo>
                  <a:pt x="7687107" y="1587386"/>
                </a:lnTo>
                <a:lnTo>
                  <a:pt x="7699831" y="1574821"/>
                </a:lnTo>
                <a:lnTo>
                  <a:pt x="8039716" y="1574821"/>
                </a:lnTo>
                <a:lnTo>
                  <a:pt x="7892495" y="1386345"/>
                </a:lnTo>
                <a:lnTo>
                  <a:pt x="8638022" y="649194"/>
                </a:lnTo>
                <a:close/>
              </a:path>
              <a:path w="14399894" h="3120390">
                <a:moveTo>
                  <a:pt x="9714494" y="653383"/>
                </a:moveTo>
                <a:lnTo>
                  <a:pt x="9433875" y="653383"/>
                </a:lnTo>
                <a:lnTo>
                  <a:pt x="10104011" y="2257522"/>
                </a:lnTo>
                <a:lnTo>
                  <a:pt x="9923912" y="2647040"/>
                </a:lnTo>
                <a:lnTo>
                  <a:pt x="9893086" y="2709027"/>
                </a:lnTo>
                <a:lnTo>
                  <a:pt x="9864270" y="2760963"/>
                </a:lnTo>
                <a:lnTo>
                  <a:pt x="9837464" y="2802846"/>
                </a:lnTo>
                <a:lnTo>
                  <a:pt x="9812669" y="2834678"/>
                </a:lnTo>
                <a:lnTo>
                  <a:pt x="9760828" y="2876614"/>
                </a:lnTo>
                <a:lnTo>
                  <a:pt x="9691720" y="2899650"/>
                </a:lnTo>
                <a:lnTo>
                  <a:pt x="9651669" y="2902529"/>
                </a:lnTo>
                <a:lnTo>
                  <a:pt x="9417121" y="2902529"/>
                </a:lnTo>
                <a:lnTo>
                  <a:pt x="9417121" y="3120324"/>
                </a:lnTo>
                <a:lnTo>
                  <a:pt x="9672611" y="3120324"/>
                </a:lnTo>
                <a:lnTo>
                  <a:pt x="9730724" y="3118491"/>
                </a:lnTo>
                <a:lnTo>
                  <a:pt x="9783602" y="3112994"/>
                </a:lnTo>
                <a:lnTo>
                  <a:pt x="9831245" y="3103832"/>
                </a:lnTo>
                <a:lnTo>
                  <a:pt x="9873652" y="3091005"/>
                </a:lnTo>
                <a:lnTo>
                  <a:pt x="9912394" y="3072157"/>
                </a:lnTo>
                <a:lnTo>
                  <a:pt x="9949042" y="3044933"/>
                </a:lnTo>
                <a:lnTo>
                  <a:pt x="9983596" y="3009332"/>
                </a:lnTo>
                <a:lnTo>
                  <a:pt x="10016056" y="2965354"/>
                </a:lnTo>
                <a:lnTo>
                  <a:pt x="10038859" y="2931964"/>
                </a:lnTo>
                <a:lnTo>
                  <a:pt x="10062593" y="2893222"/>
                </a:lnTo>
                <a:lnTo>
                  <a:pt x="10087258" y="2849128"/>
                </a:lnTo>
                <a:lnTo>
                  <a:pt x="10112854" y="2799682"/>
                </a:lnTo>
                <a:lnTo>
                  <a:pt x="10139380" y="2744884"/>
                </a:lnTo>
                <a:lnTo>
                  <a:pt x="10166837" y="2684735"/>
                </a:lnTo>
                <a:lnTo>
                  <a:pt x="10486879" y="1972714"/>
                </a:lnTo>
                <a:lnTo>
                  <a:pt x="10238039" y="1972714"/>
                </a:lnTo>
                <a:lnTo>
                  <a:pt x="9714494" y="653383"/>
                </a:lnTo>
                <a:close/>
              </a:path>
              <a:path w="14399894" h="3120390">
                <a:moveTo>
                  <a:pt x="11869927" y="649194"/>
                </a:moveTo>
                <a:lnTo>
                  <a:pt x="11812892" y="651032"/>
                </a:lnTo>
                <a:lnTo>
                  <a:pt x="11757867" y="655349"/>
                </a:lnTo>
                <a:lnTo>
                  <a:pt x="11704850" y="662144"/>
                </a:lnTo>
                <a:lnTo>
                  <a:pt x="11653841" y="671418"/>
                </a:lnTo>
                <a:lnTo>
                  <a:pt x="11604842" y="683171"/>
                </a:lnTo>
                <a:lnTo>
                  <a:pt x="11557851" y="697403"/>
                </a:lnTo>
                <a:lnTo>
                  <a:pt x="11512869" y="714114"/>
                </a:lnTo>
                <a:lnTo>
                  <a:pt x="11469896" y="733303"/>
                </a:lnTo>
                <a:lnTo>
                  <a:pt x="11428931" y="754972"/>
                </a:lnTo>
                <a:lnTo>
                  <a:pt x="11389975" y="779119"/>
                </a:lnTo>
                <a:lnTo>
                  <a:pt x="11353028" y="805745"/>
                </a:lnTo>
                <a:lnTo>
                  <a:pt x="11318089" y="834850"/>
                </a:lnTo>
                <a:lnTo>
                  <a:pt x="11285159" y="866433"/>
                </a:lnTo>
                <a:lnTo>
                  <a:pt x="11254238" y="900496"/>
                </a:lnTo>
                <a:lnTo>
                  <a:pt x="11225988" y="935926"/>
                </a:lnTo>
                <a:lnTo>
                  <a:pt x="11199875" y="972809"/>
                </a:lnTo>
                <a:lnTo>
                  <a:pt x="11175899" y="1011145"/>
                </a:lnTo>
                <a:lnTo>
                  <a:pt x="11154059" y="1050935"/>
                </a:lnTo>
                <a:lnTo>
                  <a:pt x="11134357" y="1092177"/>
                </a:lnTo>
                <a:lnTo>
                  <a:pt x="11116792" y="1134873"/>
                </a:lnTo>
                <a:lnTo>
                  <a:pt x="11101363" y="1179021"/>
                </a:lnTo>
                <a:lnTo>
                  <a:pt x="11088072" y="1224623"/>
                </a:lnTo>
                <a:lnTo>
                  <a:pt x="11076917" y="1271678"/>
                </a:lnTo>
                <a:lnTo>
                  <a:pt x="11067899" y="1320186"/>
                </a:lnTo>
                <a:lnTo>
                  <a:pt x="11061018" y="1370147"/>
                </a:lnTo>
                <a:lnTo>
                  <a:pt x="11056274" y="1421561"/>
                </a:lnTo>
                <a:lnTo>
                  <a:pt x="11053752" y="1472719"/>
                </a:lnTo>
                <a:lnTo>
                  <a:pt x="11053667" y="1474428"/>
                </a:lnTo>
                <a:lnTo>
                  <a:pt x="11053270" y="1520372"/>
                </a:lnTo>
                <a:lnTo>
                  <a:pt x="11053197" y="1528749"/>
                </a:lnTo>
                <a:lnTo>
                  <a:pt x="11054223" y="1582514"/>
                </a:lnTo>
                <a:lnTo>
                  <a:pt x="11057300" y="1634911"/>
                </a:lnTo>
                <a:lnTo>
                  <a:pt x="11062429" y="1685940"/>
                </a:lnTo>
                <a:lnTo>
                  <a:pt x="11069609" y="1735602"/>
                </a:lnTo>
                <a:lnTo>
                  <a:pt x="11078841" y="1783897"/>
                </a:lnTo>
                <a:lnTo>
                  <a:pt x="11090123" y="1830823"/>
                </a:lnTo>
                <a:lnTo>
                  <a:pt x="11103458" y="1876382"/>
                </a:lnTo>
                <a:lnTo>
                  <a:pt x="11118844" y="1920574"/>
                </a:lnTo>
                <a:lnTo>
                  <a:pt x="11136281" y="1963397"/>
                </a:lnTo>
                <a:lnTo>
                  <a:pt x="11155769" y="2004854"/>
                </a:lnTo>
                <a:lnTo>
                  <a:pt x="11177309" y="2044942"/>
                </a:lnTo>
                <a:lnTo>
                  <a:pt x="11200901" y="2083663"/>
                </a:lnTo>
                <a:lnTo>
                  <a:pt x="11226544" y="2121016"/>
                </a:lnTo>
                <a:lnTo>
                  <a:pt x="11254238" y="2157002"/>
                </a:lnTo>
                <a:lnTo>
                  <a:pt x="11284604" y="2190466"/>
                </a:lnTo>
                <a:lnTo>
                  <a:pt x="11317063" y="2221451"/>
                </a:lnTo>
                <a:lnTo>
                  <a:pt x="11351617" y="2249958"/>
                </a:lnTo>
                <a:lnTo>
                  <a:pt x="11388265" y="2275985"/>
                </a:lnTo>
                <a:lnTo>
                  <a:pt x="11427007" y="2299534"/>
                </a:lnTo>
                <a:lnTo>
                  <a:pt x="11467844" y="2320604"/>
                </a:lnTo>
                <a:lnTo>
                  <a:pt x="11510775" y="2339195"/>
                </a:lnTo>
                <a:lnTo>
                  <a:pt x="11555799" y="2355308"/>
                </a:lnTo>
                <a:lnTo>
                  <a:pt x="11602918" y="2368941"/>
                </a:lnTo>
                <a:lnTo>
                  <a:pt x="11652132" y="2380096"/>
                </a:lnTo>
                <a:lnTo>
                  <a:pt x="11703439" y="2388772"/>
                </a:lnTo>
                <a:lnTo>
                  <a:pt x="11756841" y="2394969"/>
                </a:lnTo>
                <a:lnTo>
                  <a:pt x="11813957" y="2398796"/>
                </a:lnTo>
                <a:lnTo>
                  <a:pt x="11817381" y="2398796"/>
                </a:lnTo>
                <a:lnTo>
                  <a:pt x="11869927" y="2399927"/>
                </a:lnTo>
                <a:lnTo>
                  <a:pt x="11925045" y="2398796"/>
                </a:lnTo>
                <a:lnTo>
                  <a:pt x="11978153" y="2395403"/>
                </a:lnTo>
                <a:lnTo>
                  <a:pt x="12029251" y="2389749"/>
                </a:lnTo>
                <a:lnTo>
                  <a:pt x="12078339" y="2381833"/>
                </a:lnTo>
                <a:lnTo>
                  <a:pt x="12125416" y="2371655"/>
                </a:lnTo>
                <a:lnTo>
                  <a:pt x="12170483" y="2359216"/>
                </a:lnTo>
                <a:lnTo>
                  <a:pt x="12213539" y="2344515"/>
                </a:lnTo>
                <a:lnTo>
                  <a:pt x="12254585" y="2327552"/>
                </a:lnTo>
                <a:lnTo>
                  <a:pt x="12293620" y="2308327"/>
                </a:lnTo>
                <a:lnTo>
                  <a:pt x="12330646" y="2286841"/>
                </a:lnTo>
                <a:lnTo>
                  <a:pt x="12374231" y="2256279"/>
                </a:lnTo>
                <a:lnTo>
                  <a:pt x="12414936" y="2223230"/>
                </a:lnTo>
                <a:lnTo>
                  <a:pt x="12452762" y="2187695"/>
                </a:lnTo>
                <a:lnTo>
                  <a:pt x="12473273" y="2165379"/>
                </a:lnTo>
                <a:lnTo>
                  <a:pt x="11869927" y="2165379"/>
                </a:lnTo>
                <a:lnTo>
                  <a:pt x="11809665" y="2163413"/>
                </a:lnTo>
                <a:lnTo>
                  <a:pt x="11753336" y="2157515"/>
                </a:lnTo>
                <a:lnTo>
                  <a:pt x="11700939" y="2147685"/>
                </a:lnTo>
                <a:lnTo>
                  <a:pt x="11652474" y="2133923"/>
                </a:lnTo>
                <a:lnTo>
                  <a:pt x="11607940" y="2116230"/>
                </a:lnTo>
                <a:lnTo>
                  <a:pt x="11567339" y="2094604"/>
                </a:lnTo>
                <a:lnTo>
                  <a:pt x="11530670" y="2069047"/>
                </a:lnTo>
                <a:lnTo>
                  <a:pt x="11493440" y="2035540"/>
                </a:lnTo>
                <a:lnTo>
                  <a:pt x="11459933" y="1999241"/>
                </a:lnTo>
                <a:lnTo>
                  <a:pt x="11430149" y="1960149"/>
                </a:lnTo>
                <a:lnTo>
                  <a:pt x="11404088" y="1918266"/>
                </a:lnTo>
                <a:lnTo>
                  <a:pt x="11381750" y="1873590"/>
                </a:lnTo>
                <a:lnTo>
                  <a:pt x="11363135" y="1826122"/>
                </a:lnTo>
                <a:lnTo>
                  <a:pt x="11349058" y="1775745"/>
                </a:lnTo>
                <a:lnTo>
                  <a:pt x="11337540" y="1725136"/>
                </a:lnTo>
                <a:lnTo>
                  <a:pt x="11328581" y="1674294"/>
                </a:lnTo>
                <a:lnTo>
                  <a:pt x="11322182" y="1623220"/>
                </a:lnTo>
                <a:lnTo>
                  <a:pt x="11318343" y="1571912"/>
                </a:lnTo>
                <a:lnTo>
                  <a:pt x="11317063" y="1520372"/>
                </a:lnTo>
                <a:lnTo>
                  <a:pt x="11318204" y="1474428"/>
                </a:lnTo>
                <a:lnTo>
                  <a:pt x="11318247" y="1472719"/>
                </a:lnTo>
                <a:lnTo>
                  <a:pt x="11318343" y="1468832"/>
                </a:lnTo>
                <a:lnTo>
                  <a:pt x="11322123" y="1418313"/>
                </a:lnTo>
                <a:lnTo>
                  <a:pt x="11322182" y="1417525"/>
                </a:lnTo>
                <a:lnTo>
                  <a:pt x="11328581" y="1366450"/>
                </a:lnTo>
                <a:lnTo>
                  <a:pt x="11337540" y="1315608"/>
                </a:lnTo>
                <a:lnTo>
                  <a:pt x="11349058" y="1264999"/>
                </a:lnTo>
                <a:lnTo>
                  <a:pt x="11363135" y="1214622"/>
                </a:lnTo>
                <a:lnTo>
                  <a:pt x="11381750" y="1165875"/>
                </a:lnTo>
                <a:lnTo>
                  <a:pt x="11404088" y="1120152"/>
                </a:lnTo>
                <a:lnTo>
                  <a:pt x="11430149" y="1077454"/>
                </a:lnTo>
                <a:lnTo>
                  <a:pt x="11459933" y="1037781"/>
                </a:lnTo>
                <a:lnTo>
                  <a:pt x="11493440" y="1001133"/>
                </a:lnTo>
                <a:lnTo>
                  <a:pt x="11530670" y="967509"/>
                </a:lnTo>
                <a:lnTo>
                  <a:pt x="11567339" y="941952"/>
                </a:lnTo>
                <a:lnTo>
                  <a:pt x="11607940" y="920326"/>
                </a:lnTo>
                <a:lnTo>
                  <a:pt x="11652474" y="902633"/>
                </a:lnTo>
                <a:lnTo>
                  <a:pt x="11700939" y="888871"/>
                </a:lnTo>
                <a:lnTo>
                  <a:pt x="11753336" y="879041"/>
                </a:lnTo>
                <a:lnTo>
                  <a:pt x="11809665" y="873143"/>
                </a:lnTo>
                <a:lnTo>
                  <a:pt x="11869927" y="871177"/>
                </a:lnTo>
                <a:lnTo>
                  <a:pt x="12458262" y="871177"/>
                </a:lnTo>
                <a:lnTo>
                  <a:pt x="12446915" y="858655"/>
                </a:lnTo>
                <a:lnTo>
                  <a:pt x="12414583" y="827670"/>
                </a:lnTo>
                <a:lnTo>
                  <a:pt x="12380243" y="799163"/>
                </a:lnTo>
                <a:lnTo>
                  <a:pt x="12343894" y="773136"/>
                </a:lnTo>
                <a:lnTo>
                  <a:pt x="12305536" y="749587"/>
                </a:lnTo>
                <a:lnTo>
                  <a:pt x="12265170" y="728517"/>
                </a:lnTo>
                <a:lnTo>
                  <a:pt x="12222795" y="709926"/>
                </a:lnTo>
                <a:lnTo>
                  <a:pt x="12178411" y="693813"/>
                </a:lnTo>
                <a:lnTo>
                  <a:pt x="12132019" y="680180"/>
                </a:lnTo>
                <a:lnTo>
                  <a:pt x="12083618" y="669025"/>
                </a:lnTo>
                <a:lnTo>
                  <a:pt x="12033208" y="660349"/>
                </a:lnTo>
                <a:lnTo>
                  <a:pt x="11980790" y="654152"/>
                </a:lnTo>
                <a:lnTo>
                  <a:pt x="11926362" y="650434"/>
                </a:lnTo>
                <a:lnTo>
                  <a:pt x="11869927" y="649194"/>
                </a:lnTo>
                <a:close/>
              </a:path>
              <a:path w="14399894" h="3120390">
                <a:moveTo>
                  <a:pt x="12458262" y="871177"/>
                </a:moveTo>
                <a:lnTo>
                  <a:pt x="11869927" y="871177"/>
                </a:lnTo>
                <a:lnTo>
                  <a:pt x="11930102" y="873143"/>
                </a:lnTo>
                <a:lnTo>
                  <a:pt x="11986174" y="879041"/>
                </a:lnTo>
                <a:lnTo>
                  <a:pt x="12038144" y="888871"/>
                </a:lnTo>
                <a:lnTo>
                  <a:pt x="12086011" y="902633"/>
                </a:lnTo>
                <a:lnTo>
                  <a:pt x="12129775" y="920326"/>
                </a:lnTo>
                <a:lnTo>
                  <a:pt x="12169437" y="941952"/>
                </a:lnTo>
                <a:lnTo>
                  <a:pt x="12204995" y="967509"/>
                </a:lnTo>
                <a:lnTo>
                  <a:pt x="12243388" y="1001133"/>
                </a:lnTo>
                <a:lnTo>
                  <a:pt x="12277593" y="1037781"/>
                </a:lnTo>
                <a:lnTo>
                  <a:pt x="12307609" y="1077454"/>
                </a:lnTo>
                <a:lnTo>
                  <a:pt x="12333438" y="1120152"/>
                </a:lnTo>
                <a:lnTo>
                  <a:pt x="12355077" y="1165875"/>
                </a:lnTo>
                <a:lnTo>
                  <a:pt x="12372529" y="1214622"/>
                </a:lnTo>
                <a:lnTo>
                  <a:pt x="12387838" y="1264840"/>
                </a:lnTo>
                <a:lnTo>
                  <a:pt x="12400451" y="1315608"/>
                </a:lnTo>
                <a:lnTo>
                  <a:pt x="12410224" y="1366450"/>
                </a:lnTo>
                <a:lnTo>
                  <a:pt x="12417204" y="1417525"/>
                </a:lnTo>
                <a:lnTo>
                  <a:pt x="12421392" y="1468832"/>
                </a:lnTo>
                <a:lnTo>
                  <a:pt x="12422789" y="1520372"/>
                </a:lnTo>
                <a:lnTo>
                  <a:pt x="12421392" y="1571912"/>
                </a:lnTo>
                <a:lnTo>
                  <a:pt x="12417204" y="1623220"/>
                </a:lnTo>
                <a:lnTo>
                  <a:pt x="12410224" y="1674294"/>
                </a:lnTo>
                <a:lnTo>
                  <a:pt x="12400451" y="1725136"/>
                </a:lnTo>
                <a:lnTo>
                  <a:pt x="12387886" y="1775745"/>
                </a:lnTo>
                <a:lnTo>
                  <a:pt x="12372529" y="1826122"/>
                </a:lnTo>
                <a:lnTo>
                  <a:pt x="12355077" y="1873590"/>
                </a:lnTo>
                <a:lnTo>
                  <a:pt x="12333438" y="1918266"/>
                </a:lnTo>
                <a:lnTo>
                  <a:pt x="12307609" y="1960149"/>
                </a:lnTo>
                <a:lnTo>
                  <a:pt x="12277593" y="1999241"/>
                </a:lnTo>
                <a:lnTo>
                  <a:pt x="12243388" y="2035540"/>
                </a:lnTo>
                <a:lnTo>
                  <a:pt x="12204995" y="2069047"/>
                </a:lnTo>
                <a:lnTo>
                  <a:pt x="12169437" y="2094604"/>
                </a:lnTo>
                <a:lnTo>
                  <a:pt x="12129775" y="2116230"/>
                </a:lnTo>
                <a:lnTo>
                  <a:pt x="12086011" y="2133923"/>
                </a:lnTo>
                <a:lnTo>
                  <a:pt x="12038144" y="2147685"/>
                </a:lnTo>
                <a:lnTo>
                  <a:pt x="11986174" y="2157515"/>
                </a:lnTo>
                <a:lnTo>
                  <a:pt x="11930102" y="2163413"/>
                </a:lnTo>
                <a:lnTo>
                  <a:pt x="11869927" y="2165379"/>
                </a:lnTo>
                <a:lnTo>
                  <a:pt x="12473273" y="2165379"/>
                </a:lnTo>
                <a:lnTo>
                  <a:pt x="12519776" y="2109163"/>
                </a:lnTo>
                <a:lnTo>
                  <a:pt x="12548963" y="2066167"/>
                </a:lnTo>
                <a:lnTo>
                  <a:pt x="12575271" y="2020684"/>
                </a:lnTo>
                <a:lnTo>
                  <a:pt x="12598700" y="1972714"/>
                </a:lnTo>
                <a:lnTo>
                  <a:pt x="12617160" y="1928349"/>
                </a:lnTo>
                <a:lnTo>
                  <a:pt x="12633448" y="1882742"/>
                </a:lnTo>
                <a:lnTo>
                  <a:pt x="12647564" y="1835895"/>
                </a:lnTo>
                <a:lnTo>
                  <a:pt x="12659509" y="1787806"/>
                </a:lnTo>
                <a:lnTo>
                  <a:pt x="12669282" y="1738477"/>
                </a:lnTo>
                <a:lnTo>
                  <a:pt x="12676883" y="1687906"/>
                </a:lnTo>
                <a:lnTo>
                  <a:pt x="12682312" y="1636095"/>
                </a:lnTo>
                <a:lnTo>
                  <a:pt x="12685570" y="1583042"/>
                </a:lnTo>
                <a:lnTo>
                  <a:pt x="12686656" y="1528749"/>
                </a:lnTo>
                <a:lnTo>
                  <a:pt x="12685620" y="1474428"/>
                </a:lnTo>
                <a:lnTo>
                  <a:pt x="12685587" y="1472719"/>
                </a:lnTo>
                <a:lnTo>
                  <a:pt x="12682382" y="1418313"/>
                </a:lnTo>
                <a:lnTo>
                  <a:pt x="12677133" y="1366450"/>
                </a:lnTo>
                <a:lnTo>
                  <a:pt x="12677040" y="1365531"/>
                </a:lnTo>
                <a:lnTo>
                  <a:pt x="12669560" y="1314373"/>
                </a:lnTo>
                <a:lnTo>
                  <a:pt x="12659975" y="1264999"/>
                </a:lnTo>
                <a:lnTo>
                  <a:pt x="12648191" y="1216930"/>
                </a:lnTo>
                <a:lnTo>
                  <a:pt x="12634301" y="1170645"/>
                </a:lnTo>
                <a:lnTo>
                  <a:pt x="12618274" y="1125983"/>
                </a:lnTo>
                <a:lnTo>
                  <a:pt x="12600111" y="1082946"/>
                </a:lnTo>
                <a:lnTo>
                  <a:pt x="12579810" y="1041532"/>
                </a:lnTo>
                <a:lnTo>
                  <a:pt x="12557372" y="1001743"/>
                </a:lnTo>
                <a:lnTo>
                  <a:pt x="12532798" y="963577"/>
                </a:lnTo>
                <a:lnTo>
                  <a:pt x="12506086" y="927036"/>
                </a:lnTo>
                <a:lnTo>
                  <a:pt x="12477238" y="892119"/>
                </a:lnTo>
                <a:lnTo>
                  <a:pt x="12458262" y="871177"/>
                </a:lnTo>
                <a:close/>
              </a:path>
              <a:path w="14399894" h="3120390">
                <a:moveTo>
                  <a:pt x="11079897" y="653383"/>
                </a:moveTo>
                <a:lnTo>
                  <a:pt x="10795090" y="653383"/>
                </a:lnTo>
                <a:lnTo>
                  <a:pt x="10238039" y="1972714"/>
                </a:lnTo>
                <a:lnTo>
                  <a:pt x="10486879" y="1972714"/>
                </a:lnTo>
                <a:lnTo>
                  <a:pt x="11079897" y="653383"/>
                </a:lnTo>
                <a:close/>
              </a:path>
              <a:path w="14399894" h="3120390">
                <a:moveTo>
                  <a:pt x="13143316" y="653383"/>
                </a:moveTo>
                <a:lnTo>
                  <a:pt x="12875262" y="653383"/>
                </a:lnTo>
                <a:lnTo>
                  <a:pt x="12875309" y="1537126"/>
                </a:lnTo>
                <a:lnTo>
                  <a:pt x="12875844" y="1584594"/>
                </a:lnTo>
                <a:lnTo>
                  <a:pt x="12877589" y="1636250"/>
                </a:lnTo>
                <a:lnTo>
                  <a:pt x="12880497" y="1687906"/>
                </a:lnTo>
                <a:lnTo>
                  <a:pt x="12884569" y="1739563"/>
                </a:lnTo>
                <a:lnTo>
                  <a:pt x="12889805" y="1791219"/>
                </a:lnTo>
                <a:lnTo>
                  <a:pt x="12896204" y="1842875"/>
                </a:lnTo>
                <a:lnTo>
                  <a:pt x="12905744" y="1892554"/>
                </a:lnTo>
                <a:lnTo>
                  <a:pt x="12917611" y="1941069"/>
                </a:lnTo>
                <a:lnTo>
                  <a:pt x="12931805" y="1988421"/>
                </a:lnTo>
                <a:lnTo>
                  <a:pt x="12948325" y="2034609"/>
                </a:lnTo>
                <a:lnTo>
                  <a:pt x="12967173" y="2079634"/>
                </a:lnTo>
                <a:lnTo>
                  <a:pt x="12988348" y="2123495"/>
                </a:lnTo>
                <a:lnTo>
                  <a:pt x="13012314" y="2163983"/>
                </a:lnTo>
                <a:lnTo>
                  <a:pt x="13039538" y="2201678"/>
                </a:lnTo>
                <a:lnTo>
                  <a:pt x="13070020" y="2236581"/>
                </a:lnTo>
                <a:lnTo>
                  <a:pt x="13103760" y="2268691"/>
                </a:lnTo>
                <a:lnTo>
                  <a:pt x="13140757" y="2298010"/>
                </a:lnTo>
                <a:lnTo>
                  <a:pt x="13181011" y="2324536"/>
                </a:lnTo>
                <a:lnTo>
                  <a:pt x="13219732" y="2344538"/>
                </a:lnTo>
                <a:lnTo>
                  <a:pt x="13261701" y="2361462"/>
                </a:lnTo>
                <a:lnTo>
                  <a:pt x="13306919" y="2375309"/>
                </a:lnTo>
                <a:lnTo>
                  <a:pt x="13355384" y="2386079"/>
                </a:lnTo>
                <a:lnTo>
                  <a:pt x="13407097" y="2393772"/>
                </a:lnTo>
                <a:lnTo>
                  <a:pt x="13462059" y="2398388"/>
                </a:lnTo>
                <a:lnTo>
                  <a:pt x="13520268" y="2399927"/>
                </a:lnTo>
                <a:lnTo>
                  <a:pt x="13573862" y="2398388"/>
                </a:lnTo>
                <a:lnTo>
                  <a:pt x="13624550" y="2393772"/>
                </a:lnTo>
                <a:lnTo>
                  <a:pt x="13672332" y="2386079"/>
                </a:lnTo>
                <a:lnTo>
                  <a:pt x="13717207" y="2375309"/>
                </a:lnTo>
                <a:lnTo>
                  <a:pt x="13759176" y="2361462"/>
                </a:lnTo>
                <a:lnTo>
                  <a:pt x="13798238" y="2344538"/>
                </a:lnTo>
                <a:lnTo>
                  <a:pt x="13834395" y="2324536"/>
                </a:lnTo>
                <a:lnTo>
                  <a:pt x="13882310" y="2293375"/>
                </a:lnTo>
                <a:lnTo>
                  <a:pt x="13925533" y="2260203"/>
                </a:lnTo>
                <a:lnTo>
                  <a:pt x="13964066" y="2225021"/>
                </a:lnTo>
                <a:lnTo>
                  <a:pt x="13997908" y="2187828"/>
                </a:lnTo>
                <a:lnTo>
                  <a:pt x="14020830" y="2157002"/>
                </a:lnTo>
                <a:lnTo>
                  <a:pt x="13612413" y="2157002"/>
                </a:lnTo>
                <a:lnTo>
                  <a:pt x="13549354" y="2154675"/>
                </a:lnTo>
                <a:lnTo>
                  <a:pt x="13491415" y="2147695"/>
                </a:lnTo>
                <a:lnTo>
                  <a:pt x="13438595" y="2136060"/>
                </a:lnTo>
                <a:lnTo>
                  <a:pt x="13390895" y="2119772"/>
                </a:lnTo>
                <a:lnTo>
                  <a:pt x="13348313" y="2098830"/>
                </a:lnTo>
                <a:lnTo>
                  <a:pt x="13310850" y="2073235"/>
                </a:lnTo>
                <a:lnTo>
                  <a:pt x="13273323" y="2037383"/>
                </a:lnTo>
                <a:lnTo>
                  <a:pt x="13241156" y="1996839"/>
                </a:lnTo>
                <a:lnTo>
                  <a:pt x="13214351" y="1951605"/>
                </a:lnTo>
                <a:lnTo>
                  <a:pt x="13192907" y="1901680"/>
                </a:lnTo>
                <a:lnTo>
                  <a:pt x="13176824" y="1847064"/>
                </a:lnTo>
                <a:lnTo>
                  <a:pt x="13166585" y="1798898"/>
                </a:lnTo>
                <a:lnTo>
                  <a:pt x="13158208" y="1749336"/>
                </a:lnTo>
                <a:lnTo>
                  <a:pt x="13151693" y="1698377"/>
                </a:lnTo>
                <a:lnTo>
                  <a:pt x="13147039" y="1646023"/>
                </a:lnTo>
                <a:lnTo>
                  <a:pt x="13144247" y="1592272"/>
                </a:lnTo>
                <a:lnTo>
                  <a:pt x="13143316" y="1537126"/>
                </a:lnTo>
                <a:lnTo>
                  <a:pt x="13143316" y="653383"/>
                </a:lnTo>
                <a:close/>
              </a:path>
              <a:path w="14399894" h="3120390">
                <a:moveTo>
                  <a:pt x="14399823" y="1976903"/>
                </a:moveTo>
                <a:lnTo>
                  <a:pt x="14123391" y="1976903"/>
                </a:lnTo>
                <a:lnTo>
                  <a:pt x="14169463" y="2358043"/>
                </a:lnTo>
                <a:lnTo>
                  <a:pt x="14399823" y="2358043"/>
                </a:lnTo>
                <a:lnTo>
                  <a:pt x="14399823" y="1976903"/>
                </a:lnTo>
                <a:close/>
              </a:path>
              <a:path w="14399894" h="3120390">
                <a:moveTo>
                  <a:pt x="14399823" y="653383"/>
                </a:moveTo>
                <a:lnTo>
                  <a:pt x="14123391" y="653383"/>
                </a:lnTo>
                <a:lnTo>
                  <a:pt x="14123391" y="1558067"/>
                </a:lnTo>
                <a:lnTo>
                  <a:pt x="14119435" y="1607979"/>
                </a:lnTo>
                <a:lnTo>
                  <a:pt x="14113153" y="1657192"/>
                </a:lnTo>
                <a:lnTo>
                  <a:pt x="14104544" y="1705707"/>
                </a:lnTo>
                <a:lnTo>
                  <a:pt x="14093608" y="1753524"/>
                </a:lnTo>
                <a:lnTo>
                  <a:pt x="14080344" y="1800643"/>
                </a:lnTo>
                <a:lnTo>
                  <a:pt x="14064754" y="1847064"/>
                </a:lnTo>
                <a:lnTo>
                  <a:pt x="14046372" y="1891740"/>
                </a:lnTo>
                <a:lnTo>
                  <a:pt x="14024733" y="1933623"/>
                </a:lnTo>
                <a:lnTo>
                  <a:pt x="13999835" y="1972714"/>
                </a:lnTo>
                <a:lnTo>
                  <a:pt x="13971680" y="2009013"/>
                </a:lnTo>
                <a:lnTo>
                  <a:pt x="13940268" y="2042520"/>
                </a:lnTo>
                <a:lnTo>
                  <a:pt x="13905597" y="2073235"/>
                </a:lnTo>
                <a:lnTo>
                  <a:pt x="13868368" y="2098830"/>
                </a:lnTo>
                <a:lnTo>
                  <a:pt x="13826484" y="2119772"/>
                </a:lnTo>
                <a:lnTo>
                  <a:pt x="13779947" y="2136060"/>
                </a:lnTo>
                <a:lnTo>
                  <a:pt x="13728756" y="2147695"/>
                </a:lnTo>
                <a:lnTo>
                  <a:pt x="13672911" y="2154675"/>
                </a:lnTo>
                <a:lnTo>
                  <a:pt x="13612413" y="2157002"/>
                </a:lnTo>
                <a:lnTo>
                  <a:pt x="14020830" y="2157002"/>
                </a:lnTo>
                <a:lnTo>
                  <a:pt x="14057687" y="2100197"/>
                </a:lnTo>
                <a:lnTo>
                  <a:pt x="14082555" y="2055434"/>
                </a:lnTo>
                <a:lnTo>
                  <a:pt x="14101664" y="2014336"/>
                </a:lnTo>
                <a:lnTo>
                  <a:pt x="14115015" y="1976903"/>
                </a:lnTo>
                <a:lnTo>
                  <a:pt x="14399823" y="1976903"/>
                </a:lnTo>
                <a:lnTo>
                  <a:pt x="14399823" y="653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7057376" y="7633275"/>
            <a:ext cx="6010910" cy="922019"/>
            <a:chOff x="7057376" y="7633275"/>
            <a:chExt cx="6010910" cy="922019"/>
          </a:xfrm>
        </p:grpSpPr>
        <p:sp>
          <p:nvSpPr>
            <p:cNvPr id="5" name="object 5" descr=""/>
            <p:cNvSpPr/>
            <p:nvPr/>
          </p:nvSpPr>
          <p:spPr>
            <a:xfrm>
              <a:off x="7067847" y="7643746"/>
              <a:ext cx="5989955" cy="901065"/>
            </a:xfrm>
            <a:custGeom>
              <a:avLst/>
              <a:gdLst/>
              <a:ahLst/>
              <a:cxnLst/>
              <a:rect l="l" t="t" r="r" b="b"/>
              <a:pathLst>
                <a:path w="5989955" h="901065">
                  <a:moveTo>
                    <a:pt x="5539098" y="0"/>
                  </a:moveTo>
                  <a:lnTo>
                    <a:pt x="450248" y="0"/>
                  </a:lnTo>
                  <a:lnTo>
                    <a:pt x="401188" y="2641"/>
                  </a:lnTo>
                  <a:lnTo>
                    <a:pt x="353659" y="10384"/>
                  </a:lnTo>
                  <a:lnTo>
                    <a:pt x="307934" y="22953"/>
                  </a:lnTo>
                  <a:lnTo>
                    <a:pt x="264289" y="40074"/>
                  </a:lnTo>
                  <a:lnTo>
                    <a:pt x="222999" y="61472"/>
                  </a:lnTo>
                  <a:lnTo>
                    <a:pt x="184337" y="86871"/>
                  </a:lnTo>
                  <a:lnTo>
                    <a:pt x="148579" y="115998"/>
                  </a:lnTo>
                  <a:lnTo>
                    <a:pt x="115998" y="148579"/>
                  </a:lnTo>
                  <a:lnTo>
                    <a:pt x="86871" y="184337"/>
                  </a:lnTo>
                  <a:lnTo>
                    <a:pt x="61472" y="222999"/>
                  </a:lnTo>
                  <a:lnTo>
                    <a:pt x="40074" y="264289"/>
                  </a:lnTo>
                  <a:lnTo>
                    <a:pt x="22953" y="307934"/>
                  </a:lnTo>
                  <a:lnTo>
                    <a:pt x="10384" y="353659"/>
                  </a:lnTo>
                  <a:lnTo>
                    <a:pt x="2641" y="401188"/>
                  </a:lnTo>
                  <a:lnTo>
                    <a:pt x="0" y="450248"/>
                  </a:lnTo>
                  <a:lnTo>
                    <a:pt x="2641" y="499307"/>
                  </a:lnTo>
                  <a:lnTo>
                    <a:pt x="10384" y="546836"/>
                  </a:lnTo>
                  <a:lnTo>
                    <a:pt x="22953" y="592561"/>
                  </a:lnTo>
                  <a:lnTo>
                    <a:pt x="40074" y="636206"/>
                  </a:lnTo>
                  <a:lnTo>
                    <a:pt x="61472" y="677496"/>
                  </a:lnTo>
                  <a:lnTo>
                    <a:pt x="86871" y="716158"/>
                  </a:lnTo>
                  <a:lnTo>
                    <a:pt x="115998" y="751917"/>
                  </a:lnTo>
                  <a:lnTo>
                    <a:pt x="148579" y="784497"/>
                  </a:lnTo>
                  <a:lnTo>
                    <a:pt x="184337" y="813624"/>
                  </a:lnTo>
                  <a:lnTo>
                    <a:pt x="222999" y="839024"/>
                  </a:lnTo>
                  <a:lnTo>
                    <a:pt x="264289" y="860421"/>
                  </a:lnTo>
                  <a:lnTo>
                    <a:pt x="307934" y="877542"/>
                  </a:lnTo>
                  <a:lnTo>
                    <a:pt x="353659" y="890111"/>
                  </a:lnTo>
                  <a:lnTo>
                    <a:pt x="401188" y="897854"/>
                  </a:lnTo>
                  <a:lnTo>
                    <a:pt x="450247" y="900496"/>
                  </a:lnTo>
                  <a:lnTo>
                    <a:pt x="5539098" y="900496"/>
                  </a:lnTo>
                  <a:lnTo>
                    <a:pt x="5588157" y="897854"/>
                  </a:lnTo>
                  <a:lnTo>
                    <a:pt x="5635687" y="890111"/>
                  </a:lnTo>
                  <a:lnTo>
                    <a:pt x="5681411" y="877542"/>
                  </a:lnTo>
                  <a:lnTo>
                    <a:pt x="5725056" y="860421"/>
                  </a:lnTo>
                  <a:lnTo>
                    <a:pt x="5766347" y="839024"/>
                  </a:lnTo>
                  <a:lnTo>
                    <a:pt x="5805008" y="813624"/>
                  </a:lnTo>
                  <a:lnTo>
                    <a:pt x="5840767" y="784497"/>
                  </a:lnTo>
                  <a:lnTo>
                    <a:pt x="5873347" y="751917"/>
                  </a:lnTo>
                  <a:lnTo>
                    <a:pt x="5902474" y="716158"/>
                  </a:lnTo>
                  <a:lnTo>
                    <a:pt x="5927874" y="677496"/>
                  </a:lnTo>
                  <a:lnTo>
                    <a:pt x="5949271" y="636206"/>
                  </a:lnTo>
                  <a:lnTo>
                    <a:pt x="5966392" y="592561"/>
                  </a:lnTo>
                  <a:lnTo>
                    <a:pt x="5978961" y="546836"/>
                  </a:lnTo>
                  <a:lnTo>
                    <a:pt x="5986704" y="499307"/>
                  </a:lnTo>
                  <a:lnTo>
                    <a:pt x="5989346" y="450248"/>
                  </a:lnTo>
                  <a:lnTo>
                    <a:pt x="5986704" y="401188"/>
                  </a:lnTo>
                  <a:lnTo>
                    <a:pt x="5978961" y="353659"/>
                  </a:lnTo>
                  <a:lnTo>
                    <a:pt x="5966392" y="307934"/>
                  </a:lnTo>
                  <a:lnTo>
                    <a:pt x="5949271" y="264289"/>
                  </a:lnTo>
                  <a:lnTo>
                    <a:pt x="5927874" y="222999"/>
                  </a:lnTo>
                  <a:lnTo>
                    <a:pt x="5902474" y="184337"/>
                  </a:lnTo>
                  <a:lnTo>
                    <a:pt x="5873347" y="148579"/>
                  </a:lnTo>
                  <a:lnTo>
                    <a:pt x="5840767" y="115998"/>
                  </a:lnTo>
                  <a:lnTo>
                    <a:pt x="5805008" y="86871"/>
                  </a:lnTo>
                  <a:lnTo>
                    <a:pt x="5766347" y="61472"/>
                  </a:lnTo>
                  <a:lnTo>
                    <a:pt x="5725056" y="40074"/>
                  </a:lnTo>
                  <a:lnTo>
                    <a:pt x="5681411" y="22953"/>
                  </a:lnTo>
                  <a:lnTo>
                    <a:pt x="5635687" y="10384"/>
                  </a:lnTo>
                  <a:lnTo>
                    <a:pt x="5588157" y="2641"/>
                  </a:lnTo>
                  <a:lnTo>
                    <a:pt x="5539098" y="0"/>
                  </a:lnTo>
                  <a:close/>
                </a:path>
              </a:pathLst>
            </a:custGeom>
            <a:solidFill>
              <a:srgbClr val="7290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057365" y="7633277"/>
              <a:ext cx="6010910" cy="922019"/>
            </a:xfrm>
            <a:custGeom>
              <a:avLst/>
              <a:gdLst/>
              <a:ahLst/>
              <a:cxnLst/>
              <a:rect l="l" t="t" r="r" b="b"/>
              <a:pathLst>
                <a:path w="6010909" h="922020">
                  <a:moveTo>
                    <a:pt x="2201100" y="566724"/>
                  </a:moveTo>
                  <a:lnTo>
                    <a:pt x="2051824" y="566724"/>
                  </a:lnTo>
                  <a:lnTo>
                    <a:pt x="2051824" y="472744"/>
                  </a:lnTo>
                  <a:lnTo>
                    <a:pt x="2166543" y="472744"/>
                  </a:lnTo>
                  <a:lnTo>
                    <a:pt x="2166543" y="447865"/>
                  </a:lnTo>
                  <a:lnTo>
                    <a:pt x="2051824" y="447865"/>
                  </a:lnTo>
                  <a:lnTo>
                    <a:pt x="2051824" y="358482"/>
                  </a:lnTo>
                  <a:lnTo>
                    <a:pt x="2196490" y="358482"/>
                  </a:lnTo>
                  <a:lnTo>
                    <a:pt x="2196490" y="332219"/>
                  </a:lnTo>
                  <a:lnTo>
                    <a:pt x="2022792" y="332219"/>
                  </a:lnTo>
                  <a:lnTo>
                    <a:pt x="2022792" y="591604"/>
                  </a:lnTo>
                  <a:lnTo>
                    <a:pt x="2201100" y="591604"/>
                  </a:lnTo>
                  <a:lnTo>
                    <a:pt x="2201100" y="566724"/>
                  </a:lnTo>
                  <a:close/>
                </a:path>
                <a:path w="6010909" h="922020">
                  <a:moveTo>
                    <a:pt x="2323884" y="454774"/>
                  </a:moveTo>
                  <a:lnTo>
                    <a:pt x="2221598" y="454774"/>
                  </a:lnTo>
                  <a:lnTo>
                    <a:pt x="2221598" y="477354"/>
                  </a:lnTo>
                  <a:lnTo>
                    <a:pt x="2323884" y="477354"/>
                  </a:lnTo>
                  <a:lnTo>
                    <a:pt x="2323884" y="454774"/>
                  </a:lnTo>
                  <a:close/>
                </a:path>
                <a:path w="6010909" h="922020">
                  <a:moveTo>
                    <a:pt x="2594038" y="500392"/>
                  </a:moveTo>
                  <a:lnTo>
                    <a:pt x="2562707" y="500392"/>
                  </a:lnTo>
                  <a:lnTo>
                    <a:pt x="2560320" y="511213"/>
                  </a:lnTo>
                  <a:lnTo>
                    <a:pt x="2556840" y="521119"/>
                  </a:lnTo>
                  <a:lnTo>
                    <a:pt x="2532532" y="551522"/>
                  </a:lnTo>
                  <a:lnTo>
                    <a:pt x="2495677" y="566724"/>
                  </a:lnTo>
                  <a:lnTo>
                    <a:pt x="2473795" y="568579"/>
                  </a:lnTo>
                  <a:lnTo>
                    <a:pt x="2452230" y="566877"/>
                  </a:lnTo>
                  <a:lnTo>
                    <a:pt x="2416518" y="553288"/>
                  </a:lnTo>
                  <a:lnTo>
                    <a:pt x="2383028" y="507415"/>
                  </a:lnTo>
                  <a:lnTo>
                    <a:pt x="2376703" y="462610"/>
                  </a:lnTo>
                  <a:lnTo>
                    <a:pt x="2376576" y="460768"/>
                  </a:lnTo>
                  <a:lnTo>
                    <a:pt x="2383142" y="415620"/>
                  </a:lnTo>
                  <a:lnTo>
                    <a:pt x="2402840" y="382447"/>
                  </a:lnTo>
                  <a:lnTo>
                    <a:pt x="2435364" y="361708"/>
                  </a:lnTo>
                  <a:lnTo>
                    <a:pt x="2475179" y="355257"/>
                  </a:lnTo>
                  <a:lnTo>
                    <a:pt x="2485567" y="355727"/>
                  </a:lnTo>
                  <a:lnTo>
                    <a:pt x="2522969" y="366801"/>
                  </a:lnTo>
                  <a:lnTo>
                    <a:pt x="2555113" y="402132"/>
                  </a:lnTo>
                  <a:lnTo>
                    <a:pt x="2561336" y="423443"/>
                  </a:lnTo>
                  <a:lnTo>
                    <a:pt x="2592197" y="423443"/>
                  </a:lnTo>
                  <a:lnTo>
                    <a:pt x="2578201" y="383451"/>
                  </a:lnTo>
                  <a:lnTo>
                    <a:pt x="2555659" y="355257"/>
                  </a:lnTo>
                  <a:lnTo>
                    <a:pt x="2553500" y="353187"/>
                  </a:lnTo>
                  <a:lnTo>
                    <a:pt x="2518714" y="334098"/>
                  </a:lnTo>
                  <a:lnTo>
                    <a:pt x="2475179" y="327621"/>
                  </a:lnTo>
                  <a:lnTo>
                    <a:pt x="2457031" y="328561"/>
                  </a:lnTo>
                  <a:lnTo>
                    <a:pt x="2408834" y="342823"/>
                  </a:lnTo>
                  <a:lnTo>
                    <a:pt x="2372296" y="373913"/>
                  </a:lnTo>
                  <a:lnTo>
                    <a:pt x="2351125" y="421601"/>
                  </a:lnTo>
                  <a:lnTo>
                    <a:pt x="2347188" y="460768"/>
                  </a:lnTo>
                  <a:lnTo>
                    <a:pt x="2347099" y="462610"/>
                  </a:lnTo>
                  <a:lnTo>
                    <a:pt x="2350897" y="502920"/>
                  </a:lnTo>
                  <a:lnTo>
                    <a:pt x="2372461" y="550379"/>
                  </a:lnTo>
                  <a:lnTo>
                    <a:pt x="2408834" y="581469"/>
                  </a:lnTo>
                  <a:lnTo>
                    <a:pt x="2456002" y="595299"/>
                  </a:lnTo>
                  <a:lnTo>
                    <a:pt x="2473337" y="596214"/>
                  </a:lnTo>
                  <a:lnTo>
                    <a:pt x="2489809" y="595490"/>
                  </a:lnTo>
                  <a:lnTo>
                    <a:pt x="2532303" y="584695"/>
                  </a:lnTo>
                  <a:lnTo>
                    <a:pt x="2564866" y="561543"/>
                  </a:lnTo>
                  <a:lnTo>
                    <a:pt x="2586329" y="527913"/>
                  </a:lnTo>
                  <a:lnTo>
                    <a:pt x="2590850" y="514642"/>
                  </a:lnTo>
                  <a:lnTo>
                    <a:pt x="2594038" y="500392"/>
                  </a:lnTo>
                  <a:close/>
                </a:path>
                <a:path w="6010909" h="922020">
                  <a:moveTo>
                    <a:pt x="2800769" y="566724"/>
                  </a:moveTo>
                  <a:lnTo>
                    <a:pt x="2651493" y="566724"/>
                  </a:lnTo>
                  <a:lnTo>
                    <a:pt x="2651493" y="472744"/>
                  </a:lnTo>
                  <a:lnTo>
                    <a:pt x="2766212" y="472744"/>
                  </a:lnTo>
                  <a:lnTo>
                    <a:pt x="2766212" y="447865"/>
                  </a:lnTo>
                  <a:lnTo>
                    <a:pt x="2651493" y="447865"/>
                  </a:lnTo>
                  <a:lnTo>
                    <a:pt x="2651493" y="358482"/>
                  </a:lnTo>
                  <a:lnTo>
                    <a:pt x="2796159" y="358482"/>
                  </a:lnTo>
                  <a:lnTo>
                    <a:pt x="2796159" y="332219"/>
                  </a:lnTo>
                  <a:lnTo>
                    <a:pt x="2622473" y="332219"/>
                  </a:lnTo>
                  <a:lnTo>
                    <a:pt x="2622473" y="591604"/>
                  </a:lnTo>
                  <a:lnTo>
                    <a:pt x="2800769" y="591604"/>
                  </a:lnTo>
                  <a:lnTo>
                    <a:pt x="2800769" y="566724"/>
                  </a:lnTo>
                  <a:close/>
                </a:path>
                <a:path w="6010909" h="922020">
                  <a:moveTo>
                    <a:pt x="3006941" y="565810"/>
                  </a:moveTo>
                  <a:lnTo>
                    <a:pt x="2863202" y="565810"/>
                  </a:lnTo>
                  <a:lnTo>
                    <a:pt x="2863202" y="332219"/>
                  </a:lnTo>
                  <a:lnTo>
                    <a:pt x="2833713" y="332219"/>
                  </a:lnTo>
                  <a:lnTo>
                    <a:pt x="2833713" y="591604"/>
                  </a:lnTo>
                  <a:lnTo>
                    <a:pt x="3006941" y="591604"/>
                  </a:lnTo>
                  <a:lnTo>
                    <a:pt x="3006941" y="587006"/>
                  </a:lnTo>
                  <a:lnTo>
                    <a:pt x="3006941" y="565810"/>
                  </a:lnTo>
                  <a:close/>
                </a:path>
                <a:path w="6010909" h="922020">
                  <a:moveTo>
                    <a:pt x="3208642" y="565810"/>
                  </a:moveTo>
                  <a:lnTo>
                    <a:pt x="3064891" y="565810"/>
                  </a:lnTo>
                  <a:lnTo>
                    <a:pt x="3064891" y="332219"/>
                  </a:lnTo>
                  <a:lnTo>
                    <a:pt x="3035401" y="332219"/>
                  </a:lnTo>
                  <a:lnTo>
                    <a:pt x="3035401" y="591604"/>
                  </a:lnTo>
                  <a:lnTo>
                    <a:pt x="3208642" y="591604"/>
                  </a:lnTo>
                  <a:lnTo>
                    <a:pt x="3208642" y="587006"/>
                  </a:lnTo>
                  <a:lnTo>
                    <a:pt x="3208642" y="565810"/>
                  </a:lnTo>
                  <a:close/>
                </a:path>
                <a:path w="6010909" h="922020">
                  <a:moveTo>
                    <a:pt x="3530714" y="570877"/>
                  </a:moveTo>
                  <a:lnTo>
                    <a:pt x="3523348" y="573646"/>
                  </a:lnTo>
                  <a:lnTo>
                    <a:pt x="3517811" y="573951"/>
                  </a:lnTo>
                  <a:lnTo>
                    <a:pt x="3510445" y="569645"/>
                  </a:lnTo>
                  <a:lnTo>
                    <a:pt x="3504603" y="533552"/>
                  </a:lnTo>
                  <a:lnTo>
                    <a:pt x="3503993" y="526034"/>
                  </a:lnTo>
                  <a:lnTo>
                    <a:pt x="3490328" y="484568"/>
                  </a:lnTo>
                  <a:lnTo>
                    <a:pt x="3458387" y="474129"/>
                  </a:lnTo>
                  <a:lnTo>
                    <a:pt x="3468090" y="473544"/>
                  </a:lnTo>
                  <a:lnTo>
                    <a:pt x="3501212" y="457073"/>
                  </a:lnTo>
                  <a:lnTo>
                    <a:pt x="3503993" y="454202"/>
                  </a:lnTo>
                  <a:lnTo>
                    <a:pt x="3518763" y="415442"/>
                  </a:lnTo>
                  <a:lnTo>
                    <a:pt x="3519106" y="408241"/>
                  </a:lnTo>
                  <a:lnTo>
                    <a:pt x="3519195" y="406400"/>
                  </a:lnTo>
                  <a:lnTo>
                    <a:pt x="3506762" y="361708"/>
                  </a:lnTo>
                  <a:lnTo>
                    <a:pt x="3503041" y="357568"/>
                  </a:lnTo>
                  <a:lnTo>
                    <a:pt x="3500082" y="354253"/>
                  </a:lnTo>
                  <a:lnTo>
                    <a:pt x="3492474" y="348361"/>
                  </a:lnTo>
                  <a:lnTo>
                    <a:pt x="3492474" y="408241"/>
                  </a:lnTo>
                  <a:lnTo>
                    <a:pt x="3492093" y="415442"/>
                  </a:lnTo>
                  <a:lnTo>
                    <a:pt x="3491992" y="417576"/>
                  </a:lnTo>
                  <a:lnTo>
                    <a:pt x="3490518" y="425754"/>
                  </a:lnTo>
                  <a:lnTo>
                    <a:pt x="3488169" y="432485"/>
                  </a:lnTo>
                  <a:lnTo>
                    <a:pt x="3488067" y="432777"/>
                  </a:lnTo>
                  <a:lnTo>
                    <a:pt x="3452304" y="454748"/>
                  </a:lnTo>
                  <a:lnTo>
                    <a:pt x="3420605" y="457073"/>
                  </a:lnTo>
                  <a:lnTo>
                    <a:pt x="3360255" y="457073"/>
                  </a:lnTo>
                  <a:lnTo>
                    <a:pt x="3360255" y="357568"/>
                  </a:lnTo>
                  <a:lnTo>
                    <a:pt x="3410000" y="357568"/>
                  </a:lnTo>
                  <a:lnTo>
                    <a:pt x="3454692" y="360794"/>
                  </a:lnTo>
                  <a:lnTo>
                    <a:pt x="3490061" y="387972"/>
                  </a:lnTo>
                  <a:lnTo>
                    <a:pt x="3492474" y="408241"/>
                  </a:lnTo>
                  <a:lnTo>
                    <a:pt x="3492474" y="348361"/>
                  </a:lnTo>
                  <a:lnTo>
                    <a:pt x="3446513" y="333946"/>
                  </a:lnTo>
                  <a:lnTo>
                    <a:pt x="3415995" y="332219"/>
                  </a:lnTo>
                  <a:lnTo>
                    <a:pt x="3330308" y="332219"/>
                  </a:lnTo>
                  <a:lnTo>
                    <a:pt x="3330308" y="591604"/>
                  </a:lnTo>
                  <a:lnTo>
                    <a:pt x="3360255" y="591604"/>
                  </a:lnTo>
                  <a:lnTo>
                    <a:pt x="3360255" y="479653"/>
                  </a:lnTo>
                  <a:lnTo>
                    <a:pt x="3376117" y="479450"/>
                  </a:lnTo>
                  <a:lnTo>
                    <a:pt x="3426231" y="479450"/>
                  </a:lnTo>
                  <a:lnTo>
                    <a:pt x="3434537" y="479996"/>
                  </a:lnTo>
                  <a:lnTo>
                    <a:pt x="3468522" y="493471"/>
                  </a:lnTo>
                  <a:lnTo>
                    <a:pt x="3472815" y="498703"/>
                  </a:lnTo>
                  <a:lnTo>
                    <a:pt x="3478542" y="542404"/>
                  </a:lnTo>
                  <a:lnTo>
                    <a:pt x="3478606" y="548297"/>
                  </a:lnTo>
                  <a:lnTo>
                    <a:pt x="3478707" y="554748"/>
                  </a:lnTo>
                  <a:lnTo>
                    <a:pt x="3478949" y="560285"/>
                  </a:lnTo>
                  <a:lnTo>
                    <a:pt x="3479025" y="562241"/>
                  </a:lnTo>
                  <a:lnTo>
                    <a:pt x="3480104" y="569645"/>
                  </a:lnTo>
                  <a:lnTo>
                    <a:pt x="3512286" y="596519"/>
                  </a:lnTo>
                  <a:lnTo>
                    <a:pt x="3517811" y="595299"/>
                  </a:lnTo>
                  <a:lnTo>
                    <a:pt x="3523653" y="594372"/>
                  </a:lnTo>
                  <a:lnTo>
                    <a:pt x="3527945" y="592683"/>
                  </a:lnTo>
                  <a:lnTo>
                    <a:pt x="3530714" y="590232"/>
                  </a:lnTo>
                  <a:lnTo>
                    <a:pt x="3530714" y="573951"/>
                  </a:lnTo>
                  <a:lnTo>
                    <a:pt x="3530714" y="570877"/>
                  </a:lnTo>
                  <a:close/>
                </a:path>
                <a:path w="6010909" h="922020">
                  <a:moveTo>
                    <a:pt x="3737229" y="566724"/>
                  </a:moveTo>
                  <a:lnTo>
                    <a:pt x="3587953" y="566724"/>
                  </a:lnTo>
                  <a:lnTo>
                    <a:pt x="3587953" y="472744"/>
                  </a:lnTo>
                  <a:lnTo>
                    <a:pt x="3702672" y="472744"/>
                  </a:lnTo>
                  <a:lnTo>
                    <a:pt x="3702672" y="447865"/>
                  </a:lnTo>
                  <a:lnTo>
                    <a:pt x="3587953" y="447865"/>
                  </a:lnTo>
                  <a:lnTo>
                    <a:pt x="3587953" y="358482"/>
                  </a:lnTo>
                  <a:lnTo>
                    <a:pt x="3732631" y="358482"/>
                  </a:lnTo>
                  <a:lnTo>
                    <a:pt x="3732631" y="332219"/>
                  </a:lnTo>
                  <a:lnTo>
                    <a:pt x="3558933" y="332219"/>
                  </a:lnTo>
                  <a:lnTo>
                    <a:pt x="3558933" y="591604"/>
                  </a:lnTo>
                  <a:lnTo>
                    <a:pt x="3737229" y="591604"/>
                  </a:lnTo>
                  <a:lnTo>
                    <a:pt x="3737229" y="566724"/>
                  </a:lnTo>
                  <a:close/>
                </a:path>
                <a:path w="6010909" h="922020">
                  <a:moveTo>
                    <a:pt x="3997782" y="500392"/>
                  </a:moveTo>
                  <a:lnTo>
                    <a:pt x="3966451" y="500392"/>
                  </a:lnTo>
                  <a:lnTo>
                    <a:pt x="3964063" y="511213"/>
                  </a:lnTo>
                  <a:lnTo>
                    <a:pt x="3960571" y="521119"/>
                  </a:lnTo>
                  <a:lnTo>
                    <a:pt x="3936276" y="551522"/>
                  </a:lnTo>
                  <a:lnTo>
                    <a:pt x="3899408" y="566724"/>
                  </a:lnTo>
                  <a:lnTo>
                    <a:pt x="3877526" y="568579"/>
                  </a:lnTo>
                  <a:lnTo>
                    <a:pt x="3855961" y="566877"/>
                  </a:lnTo>
                  <a:lnTo>
                    <a:pt x="3820261" y="553288"/>
                  </a:lnTo>
                  <a:lnTo>
                    <a:pt x="3786771" y="507415"/>
                  </a:lnTo>
                  <a:lnTo>
                    <a:pt x="3780434" y="462610"/>
                  </a:lnTo>
                  <a:lnTo>
                    <a:pt x="3780320" y="460768"/>
                  </a:lnTo>
                  <a:lnTo>
                    <a:pt x="3781958" y="436689"/>
                  </a:lnTo>
                  <a:lnTo>
                    <a:pt x="3795090" y="397535"/>
                  </a:lnTo>
                  <a:lnTo>
                    <a:pt x="3837673" y="362115"/>
                  </a:lnTo>
                  <a:lnTo>
                    <a:pt x="3878910" y="355257"/>
                  </a:lnTo>
                  <a:lnTo>
                    <a:pt x="3889311" y="355727"/>
                  </a:lnTo>
                  <a:lnTo>
                    <a:pt x="3926713" y="366801"/>
                  </a:lnTo>
                  <a:lnTo>
                    <a:pt x="3958844" y="402132"/>
                  </a:lnTo>
                  <a:lnTo>
                    <a:pt x="3965067" y="423443"/>
                  </a:lnTo>
                  <a:lnTo>
                    <a:pt x="3995928" y="423443"/>
                  </a:lnTo>
                  <a:lnTo>
                    <a:pt x="3981945" y="383451"/>
                  </a:lnTo>
                  <a:lnTo>
                    <a:pt x="3957231" y="353187"/>
                  </a:lnTo>
                  <a:lnTo>
                    <a:pt x="3922445" y="334098"/>
                  </a:lnTo>
                  <a:lnTo>
                    <a:pt x="3878910" y="327621"/>
                  </a:lnTo>
                  <a:lnTo>
                    <a:pt x="3860774" y="328561"/>
                  </a:lnTo>
                  <a:lnTo>
                    <a:pt x="3812565" y="342823"/>
                  </a:lnTo>
                  <a:lnTo>
                    <a:pt x="3776027" y="373913"/>
                  </a:lnTo>
                  <a:lnTo>
                    <a:pt x="3754856" y="421601"/>
                  </a:lnTo>
                  <a:lnTo>
                    <a:pt x="3750919" y="460768"/>
                  </a:lnTo>
                  <a:lnTo>
                    <a:pt x="3750830" y="462610"/>
                  </a:lnTo>
                  <a:lnTo>
                    <a:pt x="3754628" y="502920"/>
                  </a:lnTo>
                  <a:lnTo>
                    <a:pt x="3776205" y="550379"/>
                  </a:lnTo>
                  <a:lnTo>
                    <a:pt x="3812565" y="581469"/>
                  </a:lnTo>
                  <a:lnTo>
                    <a:pt x="3859733" y="595299"/>
                  </a:lnTo>
                  <a:lnTo>
                    <a:pt x="3877068" y="596214"/>
                  </a:lnTo>
                  <a:lnTo>
                    <a:pt x="3893540" y="595490"/>
                  </a:lnTo>
                  <a:lnTo>
                    <a:pt x="3936034" y="584695"/>
                  </a:lnTo>
                  <a:lnTo>
                    <a:pt x="3968610" y="561543"/>
                  </a:lnTo>
                  <a:lnTo>
                    <a:pt x="3990060" y="527913"/>
                  </a:lnTo>
                  <a:lnTo>
                    <a:pt x="3994581" y="514642"/>
                  </a:lnTo>
                  <a:lnTo>
                    <a:pt x="3997782" y="500392"/>
                  </a:lnTo>
                  <a:close/>
                </a:path>
                <a:path w="6010909" h="922020">
                  <a:moveTo>
                    <a:pt x="6010300" y="460717"/>
                  </a:moveTo>
                  <a:lnTo>
                    <a:pt x="6007913" y="413613"/>
                  </a:lnTo>
                  <a:lnTo>
                    <a:pt x="6000928" y="367868"/>
                  </a:lnTo>
                  <a:lnTo>
                    <a:pt x="5989586" y="323723"/>
                  </a:lnTo>
                  <a:lnTo>
                    <a:pt x="5989358" y="323100"/>
                  </a:lnTo>
                  <a:lnTo>
                    <a:pt x="5989358" y="460717"/>
                  </a:lnTo>
                  <a:lnTo>
                    <a:pt x="5986818" y="507834"/>
                  </a:lnTo>
                  <a:lnTo>
                    <a:pt x="5979211" y="555066"/>
                  </a:lnTo>
                  <a:lnTo>
                    <a:pt x="5966930" y="599732"/>
                  </a:lnTo>
                  <a:lnTo>
                    <a:pt x="5950204" y="642353"/>
                  </a:lnTo>
                  <a:lnTo>
                    <a:pt x="5929312" y="682688"/>
                  </a:lnTo>
                  <a:lnTo>
                    <a:pt x="5904496" y="720445"/>
                  </a:lnTo>
                  <a:lnTo>
                    <a:pt x="5876048" y="755370"/>
                  </a:lnTo>
                  <a:lnTo>
                    <a:pt x="5844222" y="787196"/>
                  </a:lnTo>
                  <a:lnTo>
                    <a:pt x="5809297" y="815644"/>
                  </a:lnTo>
                  <a:lnTo>
                    <a:pt x="5771540" y="840460"/>
                  </a:lnTo>
                  <a:lnTo>
                    <a:pt x="5731205" y="861352"/>
                  </a:lnTo>
                  <a:lnTo>
                    <a:pt x="5688584" y="878078"/>
                  </a:lnTo>
                  <a:lnTo>
                    <a:pt x="5643918" y="890358"/>
                  </a:lnTo>
                  <a:lnTo>
                    <a:pt x="5597499" y="897915"/>
                  </a:lnTo>
                  <a:lnTo>
                    <a:pt x="5549570" y="900506"/>
                  </a:lnTo>
                  <a:lnTo>
                    <a:pt x="460730" y="900506"/>
                  </a:lnTo>
                  <a:lnTo>
                    <a:pt x="412800" y="897915"/>
                  </a:lnTo>
                  <a:lnTo>
                    <a:pt x="366382" y="890358"/>
                  </a:lnTo>
                  <a:lnTo>
                    <a:pt x="321716" y="878078"/>
                  </a:lnTo>
                  <a:lnTo>
                    <a:pt x="279095" y="861352"/>
                  </a:lnTo>
                  <a:lnTo>
                    <a:pt x="238760" y="840460"/>
                  </a:lnTo>
                  <a:lnTo>
                    <a:pt x="201002" y="815644"/>
                  </a:lnTo>
                  <a:lnTo>
                    <a:pt x="166065" y="787196"/>
                  </a:lnTo>
                  <a:lnTo>
                    <a:pt x="134251" y="755370"/>
                  </a:lnTo>
                  <a:lnTo>
                    <a:pt x="105803" y="720445"/>
                  </a:lnTo>
                  <a:lnTo>
                    <a:pt x="80987" y="682688"/>
                  </a:lnTo>
                  <a:lnTo>
                    <a:pt x="60096" y="642353"/>
                  </a:lnTo>
                  <a:lnTo>
                    <a:pt x="43370" y="599732"/>
                  </a:lnTo>
                  <a:lnTo>
                    <a:pt x="31089" y="555066"/>
                  </a:lnTo>
                  <a:lnTo>
                    <a:pt x="23533" y="508647"/>
                  </a:lnTo>
                  <a:lnTo>
                    <a:pt x="20942" y="460717"/>
                  </a:lnTo>
                  <a:lnTo>
                    <a:pt x="23482" y="413613"/>
                  </a:lnTo>
                  <a:lnTo>
                    <a:pt x="31089" y="366382"/>
                  </a:lnTo>
                  <a:lnTo>
                    <a:pt x="43370" y="321716"/>
                  </a:lnTo>
                  <a:lnTo>
                    <a:pt x="60096" y="279095"/>
                  </a:lnTo>
                  <a:lnTo>
                    <a:pt x="80987" y="238760"/>
                  </a:lnTo>
                  <a:lnTo>
                    <a:pt x="105803" y="200990"/>
                  </a:lnTo>
                  <a:lnTo>
                    <a:pt x="134251" y="166065"/>
                  </a:lnTo>
                  <a:lnTo>
                    <a:pt x="166065" y="134251"/>
                  </a:lnTo>
                  <a:lnTo>
                    <a:pt x="201002" y="105791"/>
                  </a:lnTo>
                  <a:lnTo>
                    <a:pt x="238760" y="80987"/>
                  </a:lnTo>
                  <a:lnTo>
                    <a:pt x="279095" y="60083"/>
                  </a:lnTo>
                  <a:lnTo>
                    <a:pt x="321716" y="43370"/>
                  </a:lnTo>
                  <a:lnTo>
                    <a:pt x="366382" y="31089"/>
                  </a:lnTo>
                  <a:lnTo>
                    <a:pt x="412800" y="23520"/>
                  </a:lnTo>
                  <a:lnTo>
                    <a:pt x="460730" y="20942"/>
                  </a:lnTo>
                  <a:lnTo>
                    <a:pt x="5549570" y="20942"/>
                  </a:lnTo>
                  <a:lnTo>
                    <a:pt x="5597499" y="23520"/>
                  </a:lnTo>
                  <a:lnTo>
                    <a:pt x="5643918" y="31089"/>
                  </a:lnTo>
                  <a:lnTo>
                    <a:pt x="5688584" y="43370"/>
                  </a:lnTo>
                  <a:lnTo>
                    <a:pt x="5731205" y="60083"/>
                  </a:lnTo>
                  <a:lnTo>
                    <a:pt x="5771540" y="80987"/>
                  </a:lnTo>
                  <a:lnTo>
                    <a:pt x="5809297" y="105791"/>
                  </a:lnTo>
                  <a:lnTo>
                    <a:pt x="5844222" y="134251"/>
                  </a:lnTo>
                  <a:lnTo>
                    <a:pt x="5876048" y="166065"/>
                  </a:lnTo>
                  <a:lnTo>
                    <a:pt x="5904496" y="200990"/>
                  </a:lnTo>
                  <a:lnTo>
                    <a:pt x="5929312" y="238760"/>
                  </a:lnTo>
                  <a:lnTo>
                    <a:pt x="5950204" y="279095"/>
                  </a:lnTo>
                  <a:lnTo>
                    <a:pt x="5966930" y="321716"/>
                  </a:lnTo>
                  <a:lnTo>
                    <a:pt x="5979211" y="366382"/>
                  </a:lnTo>
                  <a:lnTo>
                    <a:pt x="5986767" y="412800"/>
                  </a:lnTo>
                  <a:lnTo>
                    <a:pt x="5989358" y="460717"/>
                  </a:lnTo>
                  <a:lnTo>
                    <a:pt x="5989358" y="323100"/>
                  </a:lnTo>
                  <a:lnTo>
                    <a:pt x="5974092" y="281393"/>
                  </a:lnTo>
                  <a:lnTo>
                    <a:pt x="5954687" y="241122"/>
                  </a:lnTo>
                  <a:lnTo>
                    <a:pt x="5931611" y="203136"/>
                  </a:lnTo>
                  <a:lnTo>
                    <a:pt x="5905093" y="167665"/>
                  </a:lnTo>
                  <a:lnTo>
                    <a:pt x="5875350" y="134950"/>
                  </a:lnTo>
                  <a:lnTo>
                    <a:pt x="5842635" y="105206"/>
                  </a:lnTo>
                  <a:lnTo>
                    <a:pt x="5807164" y="78689"/>
                  </a:lnTo>
                  <a:lnTo>
                    <a:pt x="5769178" y="55613"/>
                  </a:lnTo>
                  <a:lnTo>
                    <a:pt x="5728906" y="36207"/>
                  </a:lnTo>
                  <a:lnTo>
                    <a:pt x="5686577" y="20713"/>
                  </a:lnTo>
                  <a:lnTo>
                    <a:pt x="5642432" y="9359"/>
                  </a:lnTo>
                  <a:lnTo>
                    <a:pt x="5596687" y="2387"/>
                  </a:lnTo>
                  <a:lnTo>
                    <a:pt x="5549570" y="0"/>
                  </a:lnTo>
                  <a:lnTo>
                    <a:pt x="460730" y="0"/>
                  </a:lnTo>
                  <a:lnTo>
                    <a:pt x="413613" y="2387"/>
                  </a:lnTo>
                  <a:lnTo>
                    <a:pt x="367868" y="9359"/>
                  </a:lnTo>
                  <a:lnTo>
                    <a:pt x="323723" y="20713"/>
                  </a:lnTo>
                  <a:lnTo>
                    <a:pt x="281393" y="36207"/>
                  </a:lnTo>
                  <a:lnTo>
                    <a:pt x="241122" y="55613"/>
                  </a:lnTo>
                  <a:lnTo>
                    <a:pt x="203136" y="78689"/>
                  </a:lnTo>
                  <a:lnTo>
                    <a:pt x="167665" y="105206"/>
                  </a:lnTo>
                  <a:lnTo>
                    <a:pt x="134950" y="134950"/>
                  </a:lnTo>
                  <a:lnTo>
                    <a:pt x="105206" y="167665"/>
                  </a:lnTo>
                  <a:lnTo>
                    <a:pt x="78689" y="203136"/>
                  </a:lnTo>
                  <a:lnTo>
                    <a:pt x="55613" y="241122"/>
                  </a:lnTo>
                  <a:lnTo>
                    <a:pt x="36207" y="281393"/>
                  </a:lnTo>
                  <a:lnTo>
                    <a:pt x="20713" y="323723"/>
                  </a:lnTo>
                  <a:lnTo>
                    <a:pt x="9359" y="367868"/>
                  </a:lnTo>
                  <a:lnTo>
                    <a:pt x="2514" y="412800"/>
                  </a:lnTo>
                  <a:lnTo>
                    <a:pt x="2387" y="413613"/>
                  </a:lnTo>
                  <a:lnTo>
                    <a:pt x="0" y="460717"/>
                  </a:lnTo>
                  <a:lnTo>
                    <a:pt x="2387" y="507834"/>
                  </a:lnTo>
                  <a:lnTo>
                    <a:pt x="9359" y="553567"/>
                  </a:lnTo>
                  <a:lnTo>
                    <a:pt x="20713" y="597725"/>
                  </a:lnTo>
                  <a:lnTo>
                    <a:pt x="36207" y="640054"/>
                  </a:lnTo>
                  <a:lnTo>
                    <a:pt x="55613" y="680326"/>
                  </a:lnTo>
                  <a:lnTo>
                    <a:pt x="78689" y="718312"/>
                  </a:lnTo>
                  <a:lnTo>
                    <a:pt x="105206" y="753783"/>
                  </a:lnTo>
                  <a:lnTo>
                    <a:pt x="134950" y="786498"/>
                  </a:lnTo>
                  <a:lnTo>
                    <a:pt x="167665" y="816241"/>
                  </a:lnTo>
                  <a:lnTo>
                    <a:pt x="203136" y="842759"/>
                  </a:lnTo>
                  <a:lnTo>
                    <a:pt x="241122" y="865835"/>
                  </a:lnTo>
                  <a:lnTo>
                    <a:pt x="281393" y="885240"/>
                  </a:lnTo>
                  <a:lnTo>
                    <a:pt x="323723" y="900734"/>
                  </a:lnTo>
                  <a:lnTo>
                    <a:pt x="367868" y="912075"/>
                  </a:lnTo>
                  <a:lnTo>
                    <a:pt x="413613" y="919060"/>
                  </a:lnTo>
                  <a:lnTo>
                    <a:pt x="460730" y="921435"/>
                  </a:lnTo>
                  <a:lnTo>
                    <a:pt x="5549570" y="921435"/>
                  </a:lnTo>
                  <a:lnTo>
                    <a:pt x="5596687" y="919060"/>
                  </a:lnTo>
                  <a:lnTo>
                    <a:pt x="5642432" y="912075"/>
                  </a:lnTo>
                  <a:lnTo>
                    <a:pt x="5686577" y="900734"/>
                  </a:lnTo>
                  <a:lnTo>
                    <a:pt x="5728906" y="885240"/>
                  </a:lnTo>
                  <a:lnTo>
                    <a:pt x="5769178" y="865835"/>
                  </a:lnTo>
                  <a:lnTo>
                    <a:pt x="5807164" y="842759"/>
                  </a:lnTo>
                  <a:lnTo>
                    <a:pt x="5842635" y="816241"/>
                  </a:lnTo>
                  <a:lnTo>
                    <a:pt x="5875350" y="786498"/>
                  </a:lnTo>
                  <a:lnTo>
                    <a:pt x="5905093" y="753783"/>
                  </a:lnTo>
                  <a:lnTo>
                    <a:pt x="5931611" y="718312"/>
                  </a:lnTo>
                  <a:lnTo>
                    <a:pt x="5954687" y="680326"/>
                  </a:lnTo>
                  <a:lnTo>
                    <a:pt x="5974092" y="640054"/>
                  </a:lnTo>
                  <a:lnTo>
                    <a:pt x="5989586" y="597725"/>
                  </a:lnTo>
                  <a:lnTo>
                    <a:pt x="6000928" y="553567"/>
                  </a:lnTo>
                  <a:lnTo>
                    <a:pt x="6007786" y="508647"/>
                  </a:lnTo>
                  <a:lnTo>
                    <a:pt x="6007913" y="507834"/>
                  </a:lnTo>
                  <a:lnTo>
                    <a:pt x="6010300" y="4607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ADDD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76951" y="10355705"/>
            <a:ext cx="2021205" cy="575945"/>
            <a:chOff x="376951" y="10355705"/>
            <a:chExt cx="2021205" cy="575945"/>
          </a:xfrm>
        </p:grpSpPr>
        <p:sp>
          <p:nvSpPr>
            <p:cNvPr id="4" name="object 4" descr=""/>
            <p:cNvSpPr/>
            <p:nvPr/>
          </p:nvSpPr>
          <p:spPr>
            <a:xfrm>
              <a:off x="376951" y="10355705"/>
              <a:ext cx="2021205" cy="575945"/>
            </a:xfrm>
            <a:custGeom>
              <a:avLst/>
              <a:gdLst/>
              <a:ahLst/>
              <a:cxnLst/>
              <a:rect l="l" t="t" r="r" b="b"/>
              <a:pathLst>
                <a:path w="2021205" h="575945">
                  <a:moveTo>
                    <a:pt x="1732931" y="0"/>
                  </a:moveTo>
                  <a:lnTo>
                    <a:pt x="287949" y="0"/>
                  </a:lnTo>
                  <a:lnTo>
                    <a:pt x="241242" y="3768"/>
                  </a:lnTo>
                  <a:lnTo>
                    <a:pt x="196935" y="14679"/>
                  </a:lnTo>
                  <a:lnTo>
                    <a:pt x="155620" y="32140"/>
                  </a:lnTo>
                  <a:lnTo>
                    <a:pt x="117890" y="55557"/>
                  </a:lnTo>
                  <a:lnTo>
                    <a:pt x="84338" y="84338"/>
                  </a:lnTo>
                  <a:lnTo>
                    <a:pt x="55557" y="117890"/>
                  </a:lnTo>
                  <a:lnTo>
                    <a:pt x="32140" y="155620"/>
                  </a:lnTo>
                  <a:lnTo>
                    <a:pt x="14679" y="196935"/>
                  </a:lnTo>
                  <a:lnTo>
                    <a:pt x="3768" y="241242"/>
                  </a:lnTo>
                  <a:lnTo>
                    <a:pt x="0" y="287949"/>
                  </a:lnTo>
                  <a:lnTo>
                    <a:pt x="3768" y="334656"/>
                  </a:lnTo>
                  <a:lnTo>
                    <a:pt x="14679" y="378963"/>
                  </a:lnTo>
                  <a:lnTo>
                    <a:pt x="32140" y="420278"/>
                  </a:lnTo>
                  <a:lnTo>
                    <a:pt x="55557" y="458008"/>
                  </a:lnTo>
                  <a:lnTo>
                    <a:pt x="84338" y="491560"/>
                  </a:lnTo>
                  <a:lnTo>
                    <a:pt x="117890" y="520341"/>
                  </a:lnTo>
                  <a:lnTo>
                    <a:pt x="155620" y="543758"/>
                  </a:lnTo>
                  <a:lnTo>
                    <a:pt x="196935" y="561218"/>
                  </a:lnTo>
                  <a:lnTo>
                    <a:pt x="241242" y="572129"/>
                  </a:lnTo>
                  <a:lnTo>
                    <a:pt x="287949" y="575898"/>
                  </a:lnTo>
                  <a:lnTo>
                    <a:pt x="1732931" y="575898"/>
                  </a:lnTo>
                  <a:lnTo>
                    <a:pt x="1779638" y="572129"/>
                  </a:lnTo>
                  <a:lnTo>
                    <a:pt x="1823945" y="561218"/>
                  </a:lnTo>
                  <a:lnTo>
                    <a:pt x="1865260" y="543758"/>
                  </a:lnTo>
                  <a:lnTo>
                    <a:pt x="1902990" y="520341"/>
                  </a:lnTo>
                  <a:lnTo>
                    <a:pt x="1936542" y="491560"/>
                  </a:lnTo>
                  <a:lnTo>
                    <a:pt x="1965323" y="458008"/>
                  </a:lnTo>
                  <a:lnTo>
                    <a:pt x="1988740" y="420278"/>
                  </a:lnTo>
                  <a:lnTo>
                    <a:pt x="2006201" y="378963"/>
                  </a:lnTo>
                  <a:lnTo>
                    <a:pt x="2017112" y="334656"/>
                  </a:lnTo>
                  <a:lnTo>
                    <a:pt x="2020880" y="287949"/>
                  </a:lnTo>
                  <a:lnTo>
                    <a:pt x="2017112" y="241242"/>
                  </a:lnTo>
                  <a:lnTo>
                    <a:pt x="2006201" y="196935"/>
                  </a:lnTo>
                  <a:lnTo>
                    <a:pt x="1988740" y="155620"/>
                  </a:lnTo>
                  <a:lnTo>
                    <a:pt x="1965323" y="117890"/>
                  </a:lnTo>
                  <a:lnTo>
                    <a:pt x="1936542" y="84338"/>
                  </a:lnTo>
                  <a:lnTo>
                    <a:pt x="1902990" y="55557"/>
                  </a:lnTo>
                  <a:lnTo>
                    <a:pt x="1865260" y="32140"/>
                  </a:lnTo>
                  <a:lnTo>
                    <a:pt x="1823945" y="14679"/>
                  </a:lnTo>
                  <a:lnTo>
                    <a:pt x="1779638" y="3768"/>
                  </a:lnTo>
                  <a:lnTo>
                    <a:pt x="1732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29929" y="10552663"/>
              <a:ext cx="1322705" cy="183515"/>
            </a:xfrm>
            <a:custGeom>
              <a:avLst/>
              <a:gdLst/>
              <a:ahLst/>
              <a:cxnLst/>
              <a:rect l="l" t="t" r="r" b="b"/>
              <a:pathLst>
                <a:path w="1322705" h="183515">
                  <a:moveTo>
                    <a:pt x="122509" y="3141"/>
                  </a:moveTo>
                  <a:lnTo>
                    <a:pt x="0" y="3141"/>
                  </a:lnTo>
                  <a:lnTo>
                    <a:pt x="0" y="179994"/>
                  </a:lnTo>
                  <a:lnTo>
                    <a:pt x="125650" y="179994"/>
                  </a:lnTo>
                  <a:lnTo>
                    <a:pt x="125650" y="158633"/>
                  </a:lnTo>
                  <a:lnTo>
                    <a:pt x="25758" y="158633"/>
                  </a:lnTo>
                  <a:lnTo>
                    <a:pt x="25758" y="101148"/>
                  </a:lnTo>
                  <a:lnTo>
                    <a:pt x="101148" y="101148"/>
                  </a:lnTo>
                  <a:lnTo>
                    <a:pt x="101148" y="79474"/>
                  </a:lnTo>
                  <a:lnTo>
                    <a:pt x="25758" y="79474"/>
                  </a:lnTo>
                  <a:lnTo>
                    <a:pt x="25758" y="25758"/>
                  </a:lnTo>
                  <a:lnTo>
                    <a:pt x="122509" y="25758"/>
                  </a:lnTo>
                  <a:lnTo>
                    <a:pt x="122509" y="3141"/>
                  </a:lnTo>
                  <a:close/>
                </a:path>
                <a:path w="1322705" h="183515">
                  <a:moveTo>
                    <a:pt x="229071" y="0"/>
                  </a:moveTo>
                  <a:lnTo>
                    <a:pt x="183523" y="10680"/>
                  </a:lnTo>
                  <a:lnTo>
                    <a:pt x="152110" y="41778"/>
                  </a:lnTo>
                  <a:lnTo>
                    <a:pt x="147234" y="52380"/>
                  </a:lnTo>
                  <a:lnTo>
                    <a:pt x="147143" y="52576"/>
                  </a:lnTo>
                  <a:lnTo>
                    <a:pt x="143550" y="64553"/>
                  </a:lnTo>
                  <a:lnTo>
                    <a:pt x="141332" y="77707"/>
                  </a:lnTo>
                  <a:lnTo>
                    <a:pt x="140580" y="90468"/>
                  </a:lnTo>
                  <a:lnTo>
                    <a:pt x="140488" y="92039"/>
                  </a:lnTo>
                  <a:lnTo>
                    <a:pt x="141195" y="106135"/>
                  </a:lnTo>
                  <a:lnTo>
                    <a:pt x="141214" y="106508"/>
                  </a:lnTo>
                  <a:lnTo>
                    <a:pt x="143417" y="119839"/>
                  </a:lnTo>
                  <a:lnTo>
                    <a:pt x="165775" y="160283"/>
                  </a:lnTo>
                  <a:lnTo>
                    <a:pt x="204491" y="180622"/>
                  </a:lnTo>
                  <a:lnTo>
                    <a:pt x="216450" y="182605"/>
                  </a:lnTo>
                  <a:lnTo>
                    <a:pt x="217727" y="182605"/>
                  </a:lnTo>
                  <a:lnTo>
                    <a:pt x="227815" y="183135"/>
                  </a:lnTo>
                  <a:lnTo>
                    <a:pt x="269594" y="174654"/>
                  </a:lnTo>
                  <a:lnTo>
                    <a:pt x="291489" y="158633"/>
                  </a:lnTo>
                  <a:lnTo>
                    <a:pt x="228129" y="158633"/>
                  </a:lnTo>
                  <a:lnTo>
                    <a:pt x="214209" y="157554"/>
                  </a:lnTo>
                  <a:lnTo>
                    <a:pt x="175572" y="131579"/>
                  </a:lnTo>
                  <a:lnTo>
                    <a:pt x="166661" y="92039"/>
                  </a:lnTo>
                  <a:lnTo>
                    <a:pt x="166560" y="90468"/>
                  </a:lnTo>
                  <a:lnTo>
                    <a:pt x="175748" y="51182"/>
                  </a:lnTo>
                  <a:lnTo>
                    <a:pt x="214995" y="25581"/>
                  </a:lnTo>
                  <a:lnTo>
                    <a:pt x="229071" y="24501"/>
                  </a:lnTo>
                  <a:lnTo>
                    <a:pt x="290761" y="24501"/>
                  </a:lnTo>
                  <a:lnTo>
                    <a:pt x="284279" y="18297"/>
                  </a:lnTo>
                  <a:lnTo>
                    <a:pt x="240164" y="530"/>
                  </a:lnTo>
                  <a:lnTo>
                    <a:pt x="229071" y="0"/>
                  </a:lnTo>
                  <a:close/>
                </a:path>
                <a:path w="1322705" h="183515">
                  <a:moveTo>
                    <a:pt x="311687" y="116540"/>
                  </a:moveTo>
                  <a:lnTo>
                    <a:pt x="284358" y="116540"/>
                  </a:lnTo>
                  <a:lnTo>
                    <a:pt x="282748" y="123589"/>
                  </a:lnTo>
                  <a:lnTo>
                    <a:pt x="280431" y="129969"/>
                  </a:lnTo>
                  <a:lnTo>
                    <a:pt x="247624" y="156160"/>
                  </a:lnTo>
                  <a:lnTo>
                    <a:pt x="228129" y="158633"/>
                  </a:lnTo>
                  <a:lnTo>
                    <a:pt x="291489" y="158633"/>
                  </a:lnTo>
                  <a:lnTo>
                    <a:pt x="309507" y="126004"/>
                  </a:lnTo>
                  <a:lnTo>
                    <a:pt x="311687" y="116540"/>
                  </a:lnTo>
                  <a:close/>
                </a:path>
                <a:path w="1322705" h="183515">
                  <a:moveTo>
                    <a:pt x="290746" y="24501"/>
                  </a:moveTo>
                  <a:lnTo>
                    <a:pt x="237448" y="24501"/>
                  </a:lnTo>
                  <a:lnTo>
                    <a:pt x="245406" y="25863"/>
                  </a:lnTo>
                  <a:lnTo>
                    <a:pt x="260992" y="31412"/>
                  </a:lnTo>
                  <a:lnTo>
                    <a:pt x="260851" y="31412"/>
                  </a:lnTo>
                  <a:lnTo>
                    <a:pt x="267290" y="35705"/>
                  </a:lnTo>
                  <a:lnTo>
                    <a:pt x="272735" y="41778"/>
                  </a:lnTo>
                  <a:lnTo>
                    <a:pt x="276465" y="46706"/>
                  </a:lnTo>
                  <a:lnTo>
                    <a:pt x="279489" y="52380"/>
                  </a:lnTo>
                  <a:lnTo>
                    <a:pt x="281805" y="58800"/>
                  </a:lnTo>
                  <a:lnTo>
                    <a:pt x="283415" y="65966"/>
                  </a:lnTo>
                  <a:lnTo>
                    <a:pt x="310430" y="65966"/>
                  </a:lnTo>
                  <a:lnTo>
                    <a:pt x="308251" y="56385"/>
                  </a:lnTo>
                  <a:lnTo>
                    <a:pt x="305169" y="47433"/>
                  </a:lnTo>
                  <a:lnTo>
                    <a:pt x="301183" y="39108"/>
                  </a:lnTo>
                  <a:lnTo>
                    <a:pt x="296294" y="31412"/>
                  </a:lnTo>
                  <a:lnTo>
                    <a:pt x="290746" y="24501"/>
                  </a:lnTo>
                  <a:close/>
                </a:path>
                <a:path w="1322705" h="183515">
                  <a:moveTo>
                    <a:pt x="458268" y="3141"/>
                  </a:moveTo>
                  <a:lnTo>
                    <a:pt x="335759" y="3141"/>
                  </a:lnTo>
                  <a:lnTo>
                    <a:pt x="335759" y="179994"/>
                  </a:lnTo>
                  <a:lnTo>
                    <a:pt x="461410" y="179994"/>
                  </a:lnTo>
                  <a:lnTo>
                    <a:pt x="461410" y="158633"/>
                  </a:lnTo>
                  <a:lnTo>
                    <a:pt x="361517" y="158633"/>
                  </a:lnTo>
                  <a:lnTo>
                    <a:pt x="361517" y="101148"/>
                  </a:lnTo>
                  <a:lnTo>
                    <a:pt x="436908" y="101148"/>
                  </a:lnTo>
                  <a:lnTo>
                    <a:pt x="436908" y="79474"/>
                  </a:lnTo>
                  <a:lnTo>
                    <a:pt x="361517" y="79474"/>
                  </a:lnTo>
                  <a:lnTo>
                    <a:pt x="361517" y="25758"/>
                  </a:lnTo>
                  <a:lnTo>
                    <a:pt x="458268" y="25758"/>
                  </a:lnTo>
                  <a:lnTo>
                    <a:pt x="458268" y="3141"/>
                  </a:lnTo>
                  <a:close/>
                </a:path>
                <a:path w="1322705" h="183515">
                  <a:moveTo>
                    <a:pt x="515827" y="3141"/>
                  </a:moveTo>
                  <a:lnTo>
                    <a:pt x="489755" y="3141"/>
                  </a:lnTo>
                  <a:lnTo>
                    <a:pt x="489755" y="179994"/>
                  </a:lnTo>
                  <a:lnTo>
                    <a:pt x="608495" y="179994"/>
                  </a:lnTo>
                  <a:lnTo>
                    <a:pt x="608495" y="177481"/>
                  </a:lnTo>
                  <a:lnTo>
                    <a:pt x="515827" y="177481"/>
                  </a:lnTo>
                  <a:lnTo>
                    <a:pt x="515827" y="3141"/>
                  </a:lnTo>
                  <a:close/>
                </a:path>
                <a:path w="1322705" h="183515">
                  <a:moveTo>
                    <a:pt x="608495" y="157377"/>
                  </a:moveTo>
                  <a:lnTo>
                    <a:pt x="515827" y="157377"/>
                  </a:lnTo>
                  <a:lnTo>
                    <a:pt x="515827" y="177481"/>
                  </a:lnTo>
                  <a:lnTo>
                    <a:pt x="608495" y="177481"/>
                  </a:lnTo>
                  <a:lnTo>
                    <a:pt x="608495" y="157377"/>
                  </a:lnTo>
                  <a:close/>
                </a:path>
                <a:path w="1322705" h="183515">
                  <a:moveTo>
                    <a:pt x="659933" y="3141"/>
                  </a:moveTo>
                  <a:lnTo>
                    <a:pt x="633860" y="3141"/>
                  </a:lnTo>
                  <a:lnTo>
                    <a:pt x="633860" y="179994"/>
                  </a:lnTo>
                  <a:lnTo>
                    <a:pt x="752600" y="179994"/>
                  </a:lnTo>
                  <a:lnTo>
                    <a:pt x="752600" y="177481"/>
                  </a:lnTo>
                  <a:lnTo>
                    <a:pt x="659933" y="177481"/>
                  </a:lnTo>
                  <a:lnTo>
                    <a:pt x="659933" y="3141"/>
                  </a:lnTo>
                  <a:close/>
                </a:path>
                <a:path w="1322705" h="183515">
                  <a:moveTo>
                    <a:pt x="752600" y="157377"/>
                  </a:moveTo>
                  <a:lnTo>
                    <a:pt x="659933" y="157377"/>
                  </a:lnTo>
                  <a:lnTo>
                    <a:pt x="659933" y="177481"/>
                  </a:lnTo>
                  <a:lnTo>
                    <a:pt x="752600" y="177481"/>
                  </a:lnTo>
                  <a:lnTo>
                    <a:pt x="752600" y="157377"/>
                  </a:lnTo>
                  <a:close/>
                </a:path>
                <a:path w="1322705" h="183515">
                  <a:moveTo>
                    <a:pt x="952001" y="104977"/>
                  </a:moveTo>
                  <a:lnTo>
                    <a:pt x="914234" y="104977"/>
                  </a:lnTo>
                  <a:lnTo>
                    <a:pt x="920853" y="105755"/>
                  </a:lnTo>
                  <a:lnTo>
                    <a:pt x="926089" y="107431"/>
                  </a:lnTo>
                  <a:lnTo>
                    <a:pt x="931324" y="108897"/>
                  </a:lnTo>
                  <a:lnTo>
                    <a:pt x="935198" y="111305"/>
                  </a:lnTo>
                  <a:lnTo>
                    <a:pt x="937711" y="114656"/>
                  </a:lnTo>
                  <a:lnTo>
                    <a:pt x="940224" y="117797"/>
                  </a:lnTo>
                  <a:lnTo>
                    <a:pt x="941795" y="122299"/>
                  </a:lnTo>
                  <a:lnTo>
                    <a:pt x="942423" y="128163"/>
                  </a:lnTo>
                  <a:lnTo>
                    <a:pt x="943261" y="134027"/>
                  </a:lnTo>
                  <a:lnTo>
                    <a:pt x="943680" y="141356"/>
                  </a:lnTo>
                  <a:lnTo>
                    <a:pt x="943680" y="159576"/>
                  </a:lnTo>
                  <a:lnTo>
                    <a:pt x="945250" y="166801"/>
                  </a:lnTo>
                  <a:lnTo>
                    <a:pt x="948392" y="171827"/>
                  </a:lnTo>
                  <a:lnTo>
                    <a:pt x="951742" y="176643"/>
                  </a:lnTo>
                  <a:lnTo>
                    <a:pt x="955721" y="179785"/>
                  </a:lnTo>
                  <a:lnTo>
                    <a:pt x="960630" y="181355"/>
                  </a:lnTo>
                  <a:lnTo>
                    <a:pt x="965145" y="182926"/>
                  </a:lnTo>
                  <a:lnTo>
                    <a:pt x="969857" y="183240"/>
                  </a:lnTo>
                  <a:lnTo>
                    <a:pt x="974464" y="182193"/>
                  </a:lnTo>
                  <a:lnTo>
                    <a:pt x="979071" y="181355"/>
                  </a:lnTo>
                  <a:lnTo>
                    <a:pt x="982605" y="179785"/>
                  </a:lnTo>
                  <a:lnTo>
                    <a:pt x="985773" y="177167"/>
                  </a:lnTo>
                  <a:lnTo>
                    <a:pt x="985773" y="163659"/>
                  </a:lnTo>
                  <a:lnTo>
                    <a:pt x="976873" y="163659"/>
                  </a:lnTo>
                  <a:lnTo>
                    <a:pt x="974150" y="162403"/>
                  </a:lnTo>
                  <a:lnTo>
                    <a:pt x="966511" y="141356"/>
                  </a:lnTo>
                  <a:lnTo>
                    <a:pt x="966402" y="138948"/>
                  </a:lnTo>
                  <a:lnTo>
                    <a:pt x="965983" y="134236"/>
                  </a:lnTo>
                  <a:lnTo>
                    <a:pt x="964726" y="124603"/>
                  </a:lnTo>
                  <a:lnTo>
                    <a:pt x="963470" y="120101"/>
                  </a:lnTo>
                  <a:lnTo>
                    <a:pt x="961585" y="115912"/>
                  </a:lnTo>
                  <a:lnTo>
                    <a:pt x="959700" y="111514"/>
                  </a:lnTo>
                  <a:lnTo>
                    <a:pt x="956768" y="108059"/>
                  </a:lnTo>
                  <a:lnTo>
                    <a:pt x="952790" y="105546"/>
                  </a:lnTo>
                  <a:lnTo>
                    <a:pt x="952001" y="104977"/>
                  </a:lnTo>
                  <a:close/>
                </a:path>
                <a:path w="1322705" h="183515">
                  <a:moveTo>
                    <a:pt x="906299" y="3141"/>
                  </a:moveTo>
                  <a:lnTo>
                    <a:pt x="844416" y="3141"/>
                  </a:lnTo>
                  <a:lnTo>
                    <a:pt x="844416" y="179994"/>
                  </a:lnTo>
                  <a:lnTo>
                    <a:pt x="870802" y="179994"/>
                  </a:lnTo>
                  <a:lnTo>
                    <a:pt x="870802" y="105232"/>
                  </a:lnTo>
                  <a:lnTo>
                    <a:pt x="880697" y="104977"/>
                  </a:lnTo>
                  <a:lnTo>
                    <a:pt x="952001" y="104977"/>
                  </a:lnTo>
                  <a:lnTo>
                    <a:pt x="949020" y="102824"/>
                  </a:lnTo>
                  <a:lnTo>
                    <a:pt x="943680" y="101462"/>
                  </a:lnTo>
                  <a:lnTo>
                    <a:pt x="945774" y="101462"/>
                  </a:lnTo>
                  <a:lnTo>
                    <a:pt x="953313" y="99473"/>
                  </a:lnTo>
                  <a:lnTo>
                    <a:pt x="959386" y="95494"/>
                  </a:lnTo>
                  <a:lnTo>
                    <a:pt x="965459" y="91306"/>
                  </a:lnTo>
                  <a:lnTo>
                    <a:pt x="969878" y="85756"/>
                  </a:lnTo>
                  <a:lnTo>
                    <a:pt x="870802" y="85756"/>
                  </a:lnTo>
                  <a:lnTo>
                    <a:pt x="870802" y="24933"/>
                  </a:lnTo>
                  <a:lnTo>
                    <a:pt x="969777" y="24933"/>
                  </a:lnTo>
                  <a:lnTo>
                    <a:pt x="969124" y="23873"/>
                  </a:lnTo>
                  <a:lnTo>
                    <a:pt x="927188" y="4319"/>
                  </a:lnTo>
                  <a:lnTo>
                    <a:pt x="917175" y="3435"/>
                  </a:lnTo>
                  <a:lnTo>
                    <a:pt x="906299" y="3141"/>
                  </a:lnTo>
                  <a:close/>
                </a:path>
                <a:path w="1322705" h="183515">
                  <a:moveTo>
                    <a:pt x="985773" y="161461"/>
                  </a:moveTo>
                  <a:lnTo>
                    <a:pt x="980747" y="163345"/>
                  </a:lnTo>
                  <a:lnTo>
                    <a:pt x="976873" y="163659"/>
                  </a:lnTo>
                  <a:lnTo>
                    <a:pt x="985773" y="163659"/>
                  </a:lnTo>
                  <a:lnTo>
                    <a:pt x="985773" y="161461"/>
                  </a:lnTo>
                  <a:close/>
                </a:path>
                <a:path w="1322705" h="183515">
                  <a:moveTo>
                    <a:pt x="969777" y="24933"/>
                  </a:moveTo>
                  <a:lnTo>
                    <a:pt x="908773" y="24933"/>
                  </a:lnTo>
                  <a:lnTo>
                    <a:pt x="916508" y="25287"/>
                  </a:lnTo>
                  <a:lnTo>
                    <a:pt x="923536" y="25876"/>
                  </a:lnTo>
                  <a:lnTo>
                    <a:pt x="937816" y="27747"/>
                  </a:lnTo>
                  <a:lnTo>
                    <a:pt x="943889" y="30470"/>
                  </a:lnTo>
                  <a:lnTo>
                    <a:pt x="952266" y="39265"/>
                  </a:lnTo>
                  <a:lnTo>
                    <a:pt x="954360" y="46386"/>
                  </a:lnTo>
                  <a:lnTo>
                    <a:pt x="954360" y="64605"/>
                  </a:lnTo>
                  <a:lnTo>
                    <a:pt x="952580" y="70992"/>
                  </a:lnTo>
                  <a:lnTo>
                    <a:pt x="949020" y="75390"/>
                  </a:lnTo>
                  <a:lnTo>
                    <a:pt x="945669" y="79578"/>
                  </a:lnTo>
                  <a:lnTo>
                    <a:pt x="912581" y="85756"/>
                  </a:lnTo>
                  <a:lnTo>
                    <a:pt x="969919" y="85756"/>
                  </a:lnTo>
                  <a:lnTo>
                    <a:pt x="972894" y="78531"/>
                  </a:lnTo>
                  <a:lnTo>
                    <a:pt x="976035" y="71411"/>
                  </a:lnTo>
                  <a:lnTo>
                    <a:pt x="977605" y="63348"/>
                  </a:lnTo>
                  <a:lnTo>
                    <a:pt x="977605" y="54343"/>
                  </a:lnTo>
                  <a:lnTo>
                    <a:pt x="977147" y="46386"/>
                  </a:lnTo>
                  <a:lnTo>
                    <a:pt x="977075" y="45136"/>
                  </a:lnTo>
                  <a:lnTo>
                    <a:pt x="975485" y="36988"/>
                  </a:lnTo>
                  <a:lnTo>
                    <a:pt x="972835" y="29900"/>
                  </a:lnTo>
                  <a:lnTo>
                    <a:pt x="969777" y="24933"/>
                  </a:lnTo>
                  <a:close/>
                </a:path>
                <a:path w="1322705" h="183515">
                  <a:moveTo>
                    <a:pt x="1133088" y="3141"/>
                  </a:moveTo>
                  <a:lnTo>
                    <a:pt x="1010579" y="3141"/>
                  </a:lnTo>
                  <a:lnTo>
                    <a:pt x="1010579" y="179994"/>
                  </a:lnTo>
                  <a:lnTo>
                    <a:pt x="1136230" y="179994"/>
                  </a:lnTo>
                  <a:lnTo>
                    <a:pt x="1136230" y="158633"/>
                  </a:lnTo>
                  <a:lnTo>
                    <a:pt x="1036337" y="158633"/>
                  </a:lnTo>
                  <a:lnTo>
                    <a:pt x="1036337" y="101148"/>
                  </a:lnTo>
                  <a:lnTo>
                    <a:pt x="1111728" y="101148"/>
                  </a:lnTo>
                  <a:lnTo>
                    <a:pt x="1111728" y="79474"/>
                  </a:lnTo>
                  <a:lnTo>
                    <a:pt x="1036337" y="79474"/>
                  </a:lnTo>
                  <a:lnTo>
                    <a:pt x="1036337" y="25758"/>
                  </a:lnTo>
                  <a:lnTo>
                    <a:pt x="1133088" y="25758"/>
                  </a:lnTo>
                  <a:lnTo>
                    <a:pt x="1133088" y="3141"/>
                  </a:lnTo>
                  <a:close/>
                </a:path>
                <a:path w="1322705" h="183515">
                  <a:moveTo>
                    <a:pt x="1239651" y="0"/>
                  </a:moveTo>
                  <a:lnTo>
                    <a:pt x="1194102" y="10680"/>
                  </a:lnTo>
                  <a:lnTo>
                    <a:pt x="1162690" y="41778"/>
                  </a:lnTo>
                  <a:lnTo>
                    <a:pt x="1157813" y="52380"/>
                  </a:lnTo>
                  <a:lnTo>
                    <a:pt x="1157723" y="52576"/>
                  </a:lnTo>
                  <a:lnTo>
                    <a:pt x="1154130" y="64553"/>
                  </a:lnTo>
                  <a:lnTo>
                    <a:pt x="1151911" y="77707"/>
                  </a:lnTo>
                  <a:lnTo>
                    <a:pt x="1151160" y="90468"/>
                  </a:lnTo>
                  <a:lnTo>
                    <a:pt x="1151067" y="92039"/>
                  </a:lnTo>
                  <a:lnTo>
                    <a:pt x="1151775" y="106135"/>
                  </a:lnTo>
                  <a:lnTo>
                    <a:pt x="1151794" y="106508"/>
                  </a:lnTo>
                  <a:lnTo>
                    <a:pt x="1169012" y="152056"/>
                  </a:lnTo>
                  <a:lnTo>
                    <a:pt x="1204292" y="177481"/>
                  </a:lnTo>
                  <a:lnTo>
                    <a:pt x="1227030" y="182605"/>
                  </a:lnTo>
                  <a:lnTo>
                    <a:pt x="1228306" y="182605"/>
                  </a:lnTo>
                  <a:lnTo>
                    <a:pt x="1238394" y="183135"/>
                  </a:lnTo>
                  <a:lnTo>
                    <a:pt x="1280173" y="174654"/>
                  </a:lnTo>
                  <a:lnTo>
                    <a:pt x="1302068" y="158633"/>
                  </a:lnTo>
                  <a:lnTo>
                    <a:pt x="1238708" y="158633"/>
                  </a:lnTo>
                  <a:lnTo>
                    <a:pt x="1224789" y="157554"/>
                  </a:lnTo>
                  <a:lnTo>
                    <a:pt x="1186151" y="131579"/>
                  </a:lnTo>
                  <a:lnTo>
                    <a:pt x="1177240" y="92039"/>
                  </a:lnTo>
                  <a:lnTo>
                    <a:pt x="1177140" y="90468"/>
                  </a:lnTo>
                  <a:lnTo>
                    <a:pt x="1186328" y="51182"/>
                  </a:lnTo>
                  <a:lnTo>
                    <a:pt x="1225574" y="25581"/>
                  </a:lnTo>
                  <a:lnTo>
                    <a:pt x="1239651" y="24501"/>
                  </a:lnTo>
                  <a:lnTo>
                    <a:pt x="1301340" y="24501"/>
                  </a:lnTo>
                  <a:lnTo>
                    <a:pt x="1294859" y="18297"/>
                  </a:lnTo>
                  <a:lnTo>
                    <a:pt x="1250743" y="530"/>
                  </a:lnTo>
                  <a:lnTo>
                    <a:pt x="1239651" y="0"/>
                  </a:lnTo>
                  <a:close/>
                </a:path>
                <a:path w="1322705" h="183515">
                  <a:moveTo>
                    <a:pt x="1322266" y="116540"/>
                  </a:moveTo>
                  <a:lnTo>
                    <a:pt x="1294937" y="116540"/>
                  </a:lnTo>
                  <a:lnTo>
                    <a:pt x="1293327" y="123589"/>
                  </a:lnTo>
                  <a:lnTo>
                    <a:pt x="1291011" y="129969"/>
                  </a:lnTo>
                  <a:lnTo>
                    <a:pt x="1258204" y="156160"/>
                  </a:lnTo>
                  <a:lnTo>
                    <a:pt x="1238708" y="158633"/>
                  </a:lnTo>
                  <a:lnTo>
                    <a:pt x="1302068" y="158633"/>
                  </a:lnTo>
                  <a:lnTo>
                    <a:pt x="1320087" y="126004"/>
                  </a:lnTo>
                  <a:lnTo>
                    <a:pt x="1322266" y="116540"/>
                  </a:lnTo>
                  <a:close/>
                </a:path>
                <a:path w="1322705" h="183515">
                  <a:moveTo>
                    <a:pt x="1301326" y="24501"/>
                  </a:moveTo>
                  <a:lnTo>
                    <a:pt x="1248028" y="24501"/>
                  </a:lnTo>
                  <a:lnTo>
                    <a:pt x="1255985" y="25863"/>
                  </a:lnTo>
                  <a:lnTo>
                    <a:pt x="1271571" y="31412"/>
                  </a:lnTo>
                  <a:lnTo>
                    <a:pt x="1271430" y="31412"/>
                  </a:lnTo>
                  <a:lnTo>
                    <a:pt x="1277870" y="35705"/>
                  </a:lnTo>
                  <a:lnTo>
                    <a:pt x="1283314" y="41778"/>
                  </a:lnTo>
                  <a:lnTo>
                    <a:pt x="1287045" y="46706"/>
                  </a:lnTo>
                  <a:lnTo>
                    <a:pt x="1290068" y="52380"/>
                  </a:lnTo>
                  <a:lnTo>
                    <a:pt x="1292385" y="58800"/>
                  </a:lnTo>
                  <a:lnTo>
                    <a:pt x="1293995" y="65966"/>
                  </a:lnTo>
                  <a:lnTo>
                    <a:pt x="1321010" y="65966"/>
                  </a:lnTo>
                  <a:lnTo>
                    <a:pt x="1318830" y="56385"/>
                  </a:lnTo>
                  <a:lnTo>
                    <a:pt x="1315748" y="47433"/>
                  </a:lnTo>
                  <a:lnTo>
                    <a:pt x="1311763" y="39108"/>
                  </a:lnTo>
                  <a:lnTo>
                    <a:pt x="1306874" y="31412"/>
                  </a:lnTo>
                  <a:lnTo>
                    <a:pt x="1301326" y="24501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486896" y="1503095"/>
            <a:ext cx="7934325" cy="1170305"/>
          </a:xfrm>
          <a:custGeom>
            <a:avLst/>
            <a:gdLst/>
            <a:ahLst/>
            <a:cxnLst/>
            <a:rect l="l" t="t" r="r" b="b"/>
            <a:pathLst>
              <a:path w="7934325" h="1170305">
                <a:moveTo>
                  <a:pt x="875701" y="243448"/>
                </a:moveTo>
                <a:lnTo>
                  <a:pt x="826717" y="246098"/>
                </a:lnTo>
                <a:lnTo>
                  <a:pt x="781856" y="254049"/>
                </a:lnTo>
                <a:lnTo>
                  <a:pt x="741117" y="267302"/>
                </a:lnTo>
                <a:lnTo>
                  <a:pt x="704502" y="285855"/>
                </a:lnTo>
                <a:lnTo>
                  <a:pt x="672795" y="309120"/>
                </a:lnTo>
                <a:lnTo>
                  <a:pt x="645211" y="336508"/>
                </a:lnTo>
                <a:lnTo>
                  <a:pt x="621749" y="368018"/>
                </a:lnTo>
                <a:lnTo>
                  <a:pt x="602411" y="403652"/>
                </a:lnTo>
                <a:lnTo>
                  <a:pt x="587981" y="441936"/>
                </a:lnTo>
                <a:lnTo>
                  <a:pt x="577673" y="482969"/>
                </a:lnTo>
                <a:lnTo>
                  <a:pt x="571489" y="526751"/>
                </a:lnTo>
                <a:lnTo>
                  <a:pt x="569428" y="573281"/>
                </a:lnTo>
                <a:lnTo>
                  <a:pt x="571458" y="618436"/>
                </a:lnTo>
                <a:lnTo>
                  <a:pt x="571489" y="619123"/>
                </a:lnTo>
                <a:lnTo>
                  <a:pt x="577673" y="662414"/>
                </a:lnTo>
                <a:lnTo>
                  <a:pt x="587981" y="703152"/>
                </a:lnTo>
                <a:lnTo>
                  <a:pt x="602411" y="741338"/>
                </a:lnTo>
                <a:lnTo>
                  <a:pt x="621749" y="776285"/>
                </a:lnTo>
                <a:lnTo>
                  <a:pt x="645211" y="807305"/>
                </a:lnTo>
                <a:lnTo>
                  <a:pt x="672795" y="834398"/>
                </a:lnTo>
                <a:lnTo>
                  <a:pt x="704502" y="857565"/>
                </a:lnTo>
                <a:lnTo>
                  <a:pt x="741117" y="876118"/>
                </a:lnTo>
                <a:lnTo>
                  <a:pt x="781856" y="889370"/>
                </a:lnTo>
                <a:lnTo>
                  <a:pt x="826717" y="897322"/>
                </a:lnTo>
                <a:lnTo>
                  <a:pt x="875701" y="899972"/>
                </a:lnTo>
                <a:lnTo>
                  <a:pt x="925961" y="897322"/>
                </a:lnTo>
                <a:lnTo>
                  <a:pt x="971510" y="889370"/>
                </a:lnTo>
                <a:lnTo>
                  <a:pt x="1012346" y="876118"/>
                </a:lnTo>
                <a:lnTo>
                  <a:pt x="1048471" y="857565"/>
                </a:lnTo>
                <a:lnTo>
                  <a:pt x="1080080" y="833711"/>
                </a:lnTo>
                <a:lnTo>
                  <a:pt x="1101542" y="812017"/>
                </a:lnTo>
                <a:lnTo>
                  <a:pt x="875701" y="812017"/>
                </a:lnTo>
                <a:lnTo>
                  <a:pt x="837711" y="809759"/>
                </a:lnTo>
                <a:lnTo>
                  <a:pt x="774101" y="791697"/>
                </a:lnTo>
                <a:lnTo>
                  <a:pt x="727472" y="756652"/>
                </a:lnTo>
                <a:lnTo>
                  <a:pt x="696060" y="711104"/>
                </a:lnTo>
                <a:lnTo>
                  <a:pt x="678096" y="656426"/>
                </a:lnTo>
                <a:lnTo>
                  <a:pt x="669457" y="599098"/>
                </a:lnTo>
                <a:lnTo>
                  <a:pt x="668495" y="573281"/>
                </a:lnTo>
                <a:lnTo>
                  <a:pt x="668377" y="570139"/>
                </a:lnTo>
                <a:lnTo>
                  <a:pt x="672697" y="512418"/>
                </a:lnTo>
                <a:lnTo>
                  <a:pt x="685654" y="455483"/>
                </a:lnTo>
                <a:lnTo>
                  <a:pt x="709999" y="404045"/>
                </a:lnTo>
                <a:lnTo>
                  <a:pt x="748480" y="362816"/>
                </a:lnTo>
                <a:lnTo>
                  <a:pt x="803844" y="335722"/>
                </a:lnTo>
                <a:lnTo>
                  <a:pt x="875701" y="326691"/>
                </a:lnTo>
                <a:lnTo>
                  <a:pt x="1095244" y="326691"/>
                </a:lnTo>
                <a:lnTo>
                  <a:pt x="1069203" y="301750"/>
                </a:lnTo>
                <a:lnTo>
                  <a:pt x="1029309" y="276242"/>
                </a:lnTo>
                <a:lnTo>
                  <a:pt x="983760" y="258023"/>
                </a:lnTo>
                <a:lnTo>
                  <a:pt x="932558" y="247091"/>
                </a:lnTo>
                <a:lnTo>
                  <a:pt x="875701" y="243448"/>
                </a:lnTo>
                <a:close/>
              </a:path>
              <a:path w="7934325" h="1170305">
                <a:moveTo>
                  <a:pt x="610976" y="0"/>
                </a:moveTo>
                <a:lnTo>
                  <a:pt x="0" y="0"/>
                </a:lnTo>
                <a:lnTo>
                  <a:pt x="0" y="884266"/>
                </a:lnTo>
                <a:lnTo>
                  <a:pt x="100520" y="884266"/>
                </a:lnTo>
                <a:lnTo>
                  <a:pt x="100520" y="457054"/>
                </a:lnTo>
                <a:lnTo>
                  <a:pt x="502602" y="457054"/>
                </a:lnTo>
                <a:lnTo>
                  <a:pt x="502602" y="372240"/>
                </a:lnTo>
                <a:lnTo>
                  <a:pt x="100520" y="372240"/>
                </a:lnTo>
                <a:lnTo>
                  <a:pt x="100520" y="89526"/>
                </a:lnTo>
                <a:lnTo>
                  <a:pt x="610976" y="89526"/>
                </a:lnTo>
                <a:lnTo>
                  <a:pt x="610976" y="0"/>
                </a:lnTo>
                <a:close/>
              </a:path>
              <a:path w="7934325" h="1170305">
                <a:moveTo>
                  <a:pt x="1095244" y="326691"/>
                </a:moveTo>
                <a:lnTo>
                  <a:pt x="875701" y="326691"/>
                </a:lnTo>
                <a:lnTo>
                  <a:pt x="914869" y="328949"/>
                </a:lnTo>
                <a:lnTo>
                  <a:pt x="949128" y="335722"/>
                </a:lnTo>
                <a:lnTo>
                  <a:pt x="1002922" y="362816"/>
                </a:lnTo>
                <a:lnTo>
                  <a:pt x="1040225" y="404045"/>
                </a:lnTo>
                <a:lnTo>
                  <a:pt x="1064177" y="455483"/>
                </a:lnTo>
                <a:lnTo>
                  <a:pt x="1078313" y="512418"/>
                </a:lnTo>
                <a:lnTo>
                  <a:pt x="1083024" y="570139"/>
                </a:lnTo>
                <a:lnTo>
                  <a:pt x="1081846" y="599098"/>
                </a:lnTo>
                <a:lnTo>
                  <a:pt x="1072423" y="656426"/>
                </a:lnTo>
                <a:lnTo>
                  <a:pt x="1053870" y="711104"/>
                </a:lnTo>
                <a:lnTo>
                  <a:pt x="1023242" y="756652"/>
                </a:lnTo>
                <a:lnTo>
                  <a:pt x="978479" y="791697"/>
                </a:lnTo>
                <a:lnTo>
                  <a:pt x="914869" y="809759"/>
                </a:lnTo>
                <a:lnTo>
                  <a:pt x="875701" y="812017"/>
                </a:lnTo>
                <a:lnTo>
                  <a:pt x="1101542" y="812017"/>
                </a:lnTo>
                <a:lnTo>
                  <a:pt x="1130340" y="774812"/>
                </a:lnTo>
                <a:lnTo>
                  <a:pt x="1148991" y="739768"/>
                </a:lnTo>
                <a:lnTo>
                  <a:pt x="1163421" y="701680"/>
                </a:lnTo>
                <a:lnTo>
                  <a:pt x="1173729" y="661236"/>
                </a:lnTo>
                <a:lnTo>
                  <a:pt x="1179814" y="619123"/>
                </a:lnTo>
                <a:lnTo>
                  <a:pt x="1181974" y="573281"/>
                </a:lnTo>
                <a:lnTo>
                  <a:pt x="1178833" y="515984"/>
                </a:lnTo>
                <a:lnTo>
                  <a:pt x="1169409" y="463462"/>
                </a:lnTo>
                <a:lnTo>
                  <a:pt x="1153703" y="415715"/>
                </a:lnTo>
                <a:lnTo>
                  <a:pt x="1131714" y="372742"/>
                </a:lnTo>
                <a:lnTo>
                  <a:pt x="1103443" y="334544"/>
                </a:lnTo>
                <a:lnTo>
                  <a:pt x="1095244" y="326691"/>
                </a:lnTo>
                <a:close/>
              </a:path>
              <a:path w="7934325" h="1170305">
                <a:moveTo>
                  <a:pt x="1378352" y="0"/>
                </a:moveTo>
                <a:lnTo>
                  <a:pt x="1279403" y="0"/>
                </a:lnTo>
                <a:lnTo>
                  <a:pt x="1279403" y="884266"/>
                </a:lnTo>
                <a:lnTo>
                  <a:pt x="1378352" y="884266"/>
                </a:lnTo>
                <a:lnTo>
                  <a:pt x="1378352" y="0"/>
                </a:lnTo>
                <a:close/>
              </a:path>
              <a:path w="7934325" h="1170305">
                <a:moveTo>
                  <a:pt x="1593517" y="0"/>
                </a:moveTo>
                <a:lnTo>
                  <a:pt x="1494567" y="0"/>
                </a:lnTo>
                <a:lnTo>
                  <a:pt x="1494567" y="884266"/>
                </a:lnTo>
                <a:lnTo>
                  <a:pt x="1593517" y="884266"/>
                </a:lnTo>
                <a:lnTo>
                  <a:pt x="1593517" y="0"/>
                </a:lnTo>
                <a:close/>
              </a:path>
              <a:path w="7934325" h="1170305">
                <a:moveTo>
                  <a:pt x="1976739" y="243448"/>
                </a:moveTo>
                <a:lnTo>
                  <a:pt x="1927755" y="246098"/>
                </a:lnTo>
                <a:lnTo>
                  <a:pt x="1882894" y="254049"/>
                </a:lnTo>
                <a:lnTo>
                  <a:pt x="1842155" y="267302"/>
                </a:lnTo>
                <a:lnTo>
                  <a:pt x="1805540" y="285855"/>
                </a:lnTo>
                <a:lnTo>
                  <a:pt x="1773833" y="309120"/>
                </a:lnTo>
                <a:lnTo>
                  <a:pt x="1746249" y="336508"/>
                </a:lnTo>
                <a:lnTo>
                  <a:pt x="1722787" y="368018"/>
                </a:lnTo>
                <a:lnTo>
                  <a:pt x="1703449" y="403652"/>
                </a:lnTo>
                <a:lnTo>
                  <a:pt x="1689019" y="441936"/>
                </a:lnTo>
                <a:lnTo>
                  <a:pt x="1678712" y="482969"/>
                </a:lnTo>
                <a:lnTo>
                  <a:pt x="1672527" y="526751"/>
                </a:lnTo>
                <a:lnTo>
                  <a:pt x="1670466" y="573281"/>
                </a:lnTo>
                <a:lnTo>
                  <a:pt x="1672496" y="618436"/>
                </a:lnTo>
                <a:lnTo>
                  <a:pt x="1678712" y="662414"/>
                </a:lnTo>
                <a:lnTo>
                  <a:pt x="1689019" y="703152"/>
                </a:lnTo>
                <a:lnTo>
                  <a:pt x="1703449" y="741338"/>
                </a:lnTo>
                <a:lnTo>
                  <a:pt x="1722787" y="776285"/>
                </a:lnTo>
                <a:lnTo>
                  <a:pt x="1746249" y="807305"/>
                </a:lnTo>
                <a:lnTo>
                  <a:pt x="1773833" y="834398"/>
                </a:lnTo>
                <a:lnTo>
                  <a:pt x="1805540" y="857565"/>
                </a:lnTo>
                <a:lnTo>
                  <a:pt x="1842155" y="876118"/>
                </a:lnTo>
                <a:lnTo>
                  <a:pt x="1882894" y="889370"/>
                </a:lnTo>
                <a:lnTo>
                  <a:pt x="1927755" y="897322"/>
                </a:lnTo>
                <a:lnTo>
                  <a:pt x="1976739" y="899972"/>
                </a:lnTo>
                <a:lnTo>
                  <a:pt x="2026999" y="897322"/>
                </a:lnTo>
                <a:lnTo>
                  <a:pt x="2072548" y="889370"/>
                </a:lnTo>
                <a:lnTo>
                  <a:pt x="2113384" y="876118"/>
                </a:lnTo>
                <a:lnTo>
                  <a:pt x="2149509" y="857565"/>
                </a:lnTo>
                <a:lnTo>
                  <a:pt x="2181118" y="833711"/>
                </a:lnTo>
                <a:lnTo>
                  <a:pt x="2202580" y="812017"/>
                </a:lnTo>
                <a:lnTo>
                  <a:pt x="1976739" y="812017"/>
                </a:lnTo>
                <a:lnTo>
                  <a:pt x="1938749" y="809759"/>
                </a:lnTo>
                <a:lnTo>
                  <a:pt x="1875139" y="791697"/>
                </a:lnTo>
                <a:lnTo>
                  <a:pt x="1828511" y="756652"/>
                </a:lnTo>
                <a:lnTo>
                  <a:pt x="1797098" y="711104"/>
                </a:lnTo>
                <a:lnTo>
                  <a:pt x="1779134" y="656426"/>
                </a:lnTo>
                <a:lnTo>
                  <a:pt x="1770495" y="599098"/>
                </a:lnTo>
                <a:lnTo>
                  <a:pt x="1769416" y="570139"/>
                </a:lnTo>
                <a:lnTo>
                  <a:pt x="1770495" y="541181"/>
                </a:lnTo>
                <a:lnTo>
                  <a:pt x="1779134" y="483853"/>
                </a:lnTo>
                <a:lnTo>
                  <a:pt x="1797098" y="428488"/>
                </a:lnTo>
                <a:lnTo>
                  <a:pt x="1828511" y="382154"/>
                </a:lnTo>
                <a:lnTo>
                  <a:pt x="1875139" y="347011"/>
                </a:lnTo>
                <a:lnTo>
                  <a:pt x="1938749" y="328949"/>
                </a:lnTo>
                <a:lnTo>
                  <a:pt x="1976739" y="326691"/>
                </a:lnTo>
                <a:lnTo>
                  <a:pt x="2196282" y="326691"/>
                </a:lnTo>
                <a:lnTo>
                  <a:pt x="2170241" y="301750"/>
                </a:lnTo>
                <a:lnTo>
                  <a:pt x="2130347" y="276242"/>
                </a:lnTo>
                <a:lnTo>
                  <a:pt x="2084799" y="258023"/>
                </a:lnTo>
                <a:lnTo>
                  <a:pt x="2033596" y="247091"/>
                </a:lnTo>
                <a:lnTo>
                  <a:pt x="1976739" y="243448"/>
                </a:lnTo>
                <a:close/>
              </a:path>
              <a:path w="7934325" h="1170305">
                <a:moveTo>
                  <a:pt x="2196282" y="326691"/>
                </a:moveTo>
                <a:lnTo>
                  <a:pt x="1976739" y="326691"/>
                </a:lnTo>
                <a:lnTo>
                  <a:pt x="2015907" y="328949"/>
                </a:lnTo>
                <a:lnTo>
                  <a:pt x="2050166" y="335722"/>
                </a:lnTo>
                <a:lnTo>
                  <a:pt x="2103960" y="362816"/>
                </a:lnTo>
                <a:lnTo>
                  <a:pt x="2141263" y="404045"/>
                </a:lnTo>
                <a:lnTo>
                  <a:pt x="2165215" y="455483"/>
                </a:lnTo>
                <a:lnTo>
                  <a:pt x="2179351" y="512418"/>
                </a:lnTo>
                <a:lnTo>
                  <a:pt x="2184063" y="570139"/>
                </a:lnTo>
                <a:lnTo>
                  <a:pt x="2182885" y="599098"/>
                </a:lnTo>
                <a:lnTo>
                  <a:pt x="2173461" y="656426"/>
                </a:lnTo>
                <a:lnTo>
                  <a:pt x="2154908" y="711104"/>
                </a:lnTo>
                <a:lnTo>
                  <a:pt x="2124280" y="756652"/>
                </a:lnTo>
                <a:lnTo>
                  <a:pt x="2079517" y="791697"/>
                </a:lnTo>
                <a:lnTo>
                  <a:pt x="2015907" y="809759"/>
                </a:lnTo>
                <a:lnTo>
                  <a:pt x="1976739" y="812017"/>
                </a:lnTo>
                <a:lnTo>
                  <a:pt x="2202580" y="812017"/>
                </a:lnTo>
                <a:lnTo>
                  <a:pt x="2231378" y="774812"/>
                </a:lnTo>
                <a:lnTo>
                  <a:pt x="2250029" y="739768"/>
                </a:lnTo>
                <a:lnTo>
                  <a:pt x="2264459" y="701680"/>
                </a:lnTo>
                <a:lnTo>
                  <a:pt x="2274767" y="661236"/>
                </a:lnTo>
                <a:lnTo>
                  <a:pt x="2280852" y="619123"/>
                </a:lnTo>
                <a:lnTo>
                  <a:pt x="2280951" y="618436"/>
                </a:lnTo>
                <a:lnTo>
                  <a:pt x="2283012" y="573281"/>
                </a:lnTo>
                <a:lnTo>
                  <a:pt x="2279871" y="515984"/>
                </a:lnTo>
                <a:lnTo>
                  <a:pt x="2270447" y="463462"/>
                </a:lnTo>
                <a:lnTo>
                  <a:pt x="2254741" y="415715"/>
                </a:lnTo>
                <a:lnTo>
                  <a:pt x="2232752" y="372742"/>
                </a:lnTo>
                <a:lnTo>
                  <a:pt x="2204481" y="334544"/>
                </a:lnTo>
                <a:lnTo>
                  <a:pt x="2196282" y="326691"/>
                </a:lnTo>
                <a:close/>
              </a:path>
              <a:path w="7934325" h="1170305">
                <a:moveTo>
                  <a:pt x="2400859" y="243448"/>
                </a:moveTo>
                <a:lnTo>
                  <a:pt x="2303480" y="243448"/>
                </a:lnTo>
                <a:lnTo>
                  <a:pt x="2303480" y="267007"/>
                </a:lnTo>
                <a:lnTo>
                  <a:pt x="2474679" y="884266"/>
                </a:lnTo>
                <a:lnTo>
                  <a:pt x="2619177" y="884266"/>
                </a:lnTo>
                <a:lnTo>
                  <a:pt x="2644859" y="797881"/>
                </a:lnTo>
                <a:lnTo>
                  <a:pt x="2545357" y="797881"/>
                </a:lnTo>
                <a:lnTo>
                  <a:pt x="2400859" y="243448"/>
                </a:lnTo>
                <a:close/>
              </a:path>
              <a:path w="7934325" h="1170305">
                <a:moveTo>
                  <a:pt x="2856761" y="419358"/>
                </a:moveTo>
                <a:lnTo>
                  <a:pt x="2760534" y="419358"/>
                </a:lnTo>
                <a:lnTo>
                  <a:pt x="2900320" y="884266"/>
                </a:lnTo>
                <a:lnTo>
                  <a:pt x="3044818" y="884266"/>
                </a:lnTo>
                <a:lnTo>
                  <a:pt x="3068558" y="797881"/>
                </a:lnTo>
                <a:lnTo>
                  <a:pt x="2972569" y="797881"/>
                </a:lnTo>
                <a:lnTo>
                  <a:pt x="2856761" y="419358"/>
                </a:lnTo>
                <a:close/>
              </a:path>
              <a:path w="7934325" h="1170305">
                <a:moveTo>
                  <a:pt x="2802941" y="243448"/>
                </a:moveTo>
                <a:lnTo>
                  <a:pt x="2713415" y="243448"/>
                </a:lnTo>
                <a:lnTo>
                  <a:pt x="2548499" y="797881"/>
                </a:lnTo>
                <a:lnTo>
                  <a:pt x="2644859" y="797881"/>
                </a:lnTo>
                <a:lnTo>
                  <a:pt x="2757393" y="419358"/>
                </a:lnTo>
                <a:lnTo>
                  <a:pt x="2856761" y="419358"/>
                </a:lnTo>
                <a:lnTo>
                  <a:pt x="2802941" y="243448"/>
                </a:lnTo>
                <a:close/>
              </a:path>
              <a:path w="7934325" h="1170305">
                <a:moveTo>
                  <a:pt x="3214447" y="243448"/>
                </a:moveTo>
                <a:lnTo>
                  <a:pt x="3117067" y="243448"/>
                </a:lnTo>
                <a:lnTo>
                  <a:pt x="2975711" y="797881"/>
                </a:lnTo>
                <a:lnTo>
                  <a:pt x="3068558" y="797881"/>
                </a:lnTo>
                <a:lnTo>
                  <a:pt x="3214447" y="267007"/>
                </a:lnTo>
                <a:lnTo>
                  <a:pt x="3214447" y="243448"/>
                </a:lnTo>
                <a:close/>
              </a:path>
              <a:path w="7934325" h="1170305">
                <a:moveTo>
                  <a:pt x="4246070" y="0"/>
                </a:moveTo>
                <a:lnTo>
                  <a:pt x="3635094" y="0"/>
                </a:lnTo>
                <a:lnTo>
                  <a:pt x="3635094" y="884266"/>
                </a:lnTo>
                <a:lnTo>
                  <a:pt x="3735615" y="884266"/>
                </a:lnTo>
                <a:lnTo>
                  <a:pt x="3735615" y="457054"/>
                </a:lnTo>
                <a:lnTo>
                  <a:pt x="4137697" y="457054"/>
                </a:lnTo>
                <a:lnTo>
                  <a:pt x="4137697" y="372240"/>
                </a:lnTo>
                <a:lnTo>
                  <a:pt x="3735615" y="372240"/>
                </a:lnTo>
                <a:lnTo>
                  <a:pt x="3735615" y="89526"/>
                </a:lnTo>
                <a:lnTo>
                  <a:pt x="4246070" y="89526"/>
                </a:lnTo>
                <a:lnTo>
                  <a:pt x="4246070" y="0"/>
                </a:lnTo>
                <a:close/>
              </a:path>
              <a:path w="7934325" h="1170305">
                <a:moveTo>
                  <a:pt x="4593568" y="559628"/>
                </a:moveTo>
                <a:lnTo>
                  <a:pt x="4593536" y="884266"/>
                </a:lnTo>
                <a:lnTo>
                  <a:pt x="4695627" y="884266"/>
                </a:lnTo>
                <a:lnTo>
                  <a:pt x="4695627" y="565427"/>
                </a:lnTo>
                <a:lnTo>
                  <a:pt x="4596677" y="565427"/>
                </a:lnTo>
                <a:lnTo>
                  <a:pt x="4593568" y="559628"/>
                </a:lnTo>
                <a:close/>
              </a:path>
              <a:path w="7934325" h="1170305">
                <a:moveTo>
                  <a:pt x="4695627" y="545009"/>
                </a:moveTo>
                <a:lnTo>
                  <a:pt x="4593536" y="545009"/>
                </a:lnTo>
                <a:lnTo>
                  <a:pt x="4593568" y="559628"/>
                </a:lnTo>
                <a:lnTo>
                  <a:pt x="4596677" y="565427"/>
                </a:lnTo>
                <a:lnTo>
                  <a:pt x="4692486" y="565427"/>
                </a:lnTo>
                <a:lnTo>
                  <a:pt x="4695627" y="559628"/>
                </a:lnTo>
                <a:lnTo>
                  <a:pt x="4695627" y="545009"/>
                </a:lnTo>
                <a:close/>
              </a:path>
              <a:path w="7934325" h="1170305">
                <a:moveTo>
                  <a:pt x="4695627" y="559628"/>
                </a:moveTo>
                <a:lnTo>
                  <a:pt x="4692486" y="565427"/>
                </a:lnTo>
                <a:lnTo>
                  <a:pt x="4695627" y="565427"/>
                </a:lnTo>
                <a:lnTo>
                  <a:pt x="4695627" y="559628"/>
                </a:lnTo>
                <a:close/>
              </a:path>
              <a:path w="7934325" h="1170305">
                <a:moveTo>
                  <a:pt x="4406631" y="0"/>
                </a:moveTo>
                <a:lnTo>
                  <a:pt x="4293545" y="0"/>
                </a:lnTo>
                <a:lnTo>
                  <a:pt x="4593568" y="559628"/>
                </a:lnTo>
                <a:lnTo>
                  <a:pt x="4593536" y="545009"/>
                </a:lnTo>
                <a:lnTo>
                  <a:pt x="4703546" y="545009"/>
                </a:lnTo>
                <a:lnTo>
                  <a:pt x="4745233" y="468048"/>
                </a:lnTo>
                <a:lnTo>
                  <a:pt x="4646937" y="468048"/>
                </a:lnTo>
                <a:lnTo>
                  <a:pt x="4406631" y="0"/>
                </a:lnTo>
                <a:close/>
              </a:path>
              <a:path w="7934325" h="1170305">
                <a:moveTo>
                  <a:pt x="4703546" y="545009"/>
                </a:moveTo>
                <a:lnTo>
                  <a:pt x="4695627" y="545009"/>
                </a:lnTo>
                <a:lnTo>
                  <a:pt x="4695627" y="559628"/>
                </a:lnTo>
                <a:lnTo>
                  <a:pt x="4703546" y="545009"/>
                </a:lnTo>
                <a:close/>
              </a:path>
              <a:path w="7934325" h="1170305">
                <a:moveTo>
                  <a:pt x="4998759" y="0"/>
                </a:moveTo>
                <a:lnTo>
                  <a:pt x="4887244" y="0"/>
                </a:lnTo>
                <a:lnTo>
                  <a:pt x="4646937" y="468048"/>
                </a:lnTo>
                <a:lnTo>
                  <a:pt x="4745233" y="468048"/>
                </a:lnTo>
                <a:lnTo>
                  <a:pt x="4998759" y="0"/>
                </a:lnTo>
                <a:close/>
              </a:path>
              <a:path w="7934325" h="1170305">
                <a:moveTo>
                  <a:pt x="5172167" y="796310"/>
                </a:moveTo>
                <a:lnTo>
                  <a:pt x="5051228" y="796310"/>
                </a:lnTo>
                <a:lnTo>
                  <a:pt x="5051228" y="884266"/>
                </a:lnTo>
                <a:lnTo>
                  <a:pt x="5393626" y="884266"/>
                </a:lnTo>
                <a:lnTo>
                  <a:pt x="5393626" y="855994"/>
                </a:lnTo>
                <a:lnTo>
                  <a:pt x="5172167" y="855994"/>
                </a:lnTo>
                <a:lnTo>
                  <a:pt x="5172167" y="796310"/>
                </a:lnTo>
                <a:close/>
              </a:path>
              <a:path w="7934325" h="1170305">
                <a:moveTo>
                  <a:pt x="5272687" y="28271"/>
                </a:moveTo>
                <a:lnTo>
                  <a:pt x="5172167" y="28271"/>
                </a:lnTo>
                <a:lnTo>
                  <a:pt x="5172167" y="855994"/>
                </a:lnTo>
                <a:lnTo>
                  <a:pt x="5272687" y="855994"/>
                </a:lnTo>
                <a:lnTo>
                  <a:pt x="5272687" y="28271"/>
                </a:lnTo>
                <a:close/>
              </a:path>
              <a:path w="7934325" h="1170305">
                <a:moveTo>
                  <a:pt x="5393626" y="796310"/>
                </a:moveTo>
                <a:lnTo>
                  <a:pt x="5272687" y="796310"/>
                </a:lnTo>
                <a:lnTo>
                  <a:pt x="5272687" y="855994"/>
                </a:lnTo>
                <a:lnTo>
                  <a:pt x="5393626" y="855994"/>
                </a:lnTo>
                <a:lnTo>
                  <a:pt x="5393626" y="796310"/>
                </a:lnTo>
                <a:close/>
              </a:path>
              <a:path w="7934325" h="1170305">
                <a:moveTo>
                  <a:pt x="5393626" y="0"/>
                </a:moveTo>
                <a:lnTo>
                  <a:pt x="5051228" y="0"/>
                </a:lnTo>
                <a:lnTo>
                  <a:pt x="5051228" y="87955"/>
                </a:lnTo>
                <a:lnTo>
                  <a:pt x="5172167" y="87955"/>
                </a:lnTo>
                <a:lnTo>
                  <a:pt x="5172167" y="28271"/>
                </a:lnTo>
                <a:lnTo>
                  <a:pt x="5393626" y="28271"/>
                </a:lnTo>
                <a:lnTo>
                  <a:pt x="5393626" y="0"/>
                </a:lnTo>
                <a:close/>
              </a:path>
              <a:path w="7934325" h="1170305">
                <a:moveTo>
                  <a:pt x="5393626" y="28271"/>
                </a:moveTo>
                <a:lnTo>
                  <a:pt x="5272687" y="28271"/>
                </a:lnTo>
                <a:lnTo>
                  <a:pt x="5272687" y="87955"/>
                </a:lnTo>
                <a:lnTo>
                  <a:pt x="5393626" y="87955"/>
                </a:lnTo>
                <a:lnTo>
                  <a:pt x="5393626" y="28271"/>
                </a:lnTo>
                <a:close/>
              </a:path>
              <a:path w="7934325" h="1170305">
                <a:moveTo>
                  <a:pt x="6124130" y="243448"/>
                </a:moveTo>
                <a:lnTo>
                  <a:pt x="6075146" y="246098"/>
                </a:lnTo>
                <a:lnTo>
                  <a:pt x="6030284" y="254049"/>
                </a:lnTo>
                <a:lnTo>
                  <a:pt x="5989546" y="267302"/>
                </a:lnTo>
                <a:lnTo>
                  <a:pt x="5952931" y="285855"/>
                </a:lnTo>
                <a:lnTo>
                  <a:pt x="5921224" y="309120"/>
                </a:lnTo>
                <a:lnTo>
                  <a:pt x="5893640" y="336508"/>
                </a:lnTo>
                <a:lnTo>
                  <a:pt x="5870178" y="368018"/>
                </a:lnTo>
                <a:lnTo>
                  <a:pt x="5850840" y="403652"/>
                </a:lnTo>
                <a:lnTo>
                  <a:pt x="5836410" y="441936"/>
                </a:lnTo>
                <a:lnTo>
                  <a:pt x="5826102" y="482969"/>
                </a:lnTo>
                <a:lnTo>
                  <a:pt x="5819918" y="526751"/>
                </a:lnTo>
                <a:lnTo>
                  <a:pt x="5817856" y="573281"/>
                </a:lnTo>
                <a:lnTo>
                  <a:pt x="5819887" y="618436"/>
                </a:lnTo>
                <a:lnTo>
                  <a:pt x="5819918" y="619123"/>
                </a:lnTo>
                <a:lnTo>
                  <a:pt x="5826102" y="662414"/>
                </a:lnTo>
                <a:lnTo>
                  <a:pt x="5836410" y="703152"/>
                </a:lnTo>
                <a:lnTo>
                  <a:pt x="5850840" y="741338"/>
                </a:lnTo>
                <a:lnTo>
                  <a:pt x="5870178" y="776285"/>
                </a:lnTo>
                <a:lnTo>
                  <a:pt x="5893640" y="807305"/>
                </a:lnTo>
                <a:lnTo>
                  <a:pt x="5921224" y="834398"/>
                </a:lnTo>
                <a:lnTo>
                  <a:pt x="5952931" y="857565"/>
                </a:lnTo>
                <a:lnTo>
                  <a:pt x="5989546" y="876118"/>
                </a:lnTo>
                <a:lnTo>
                  <a:pt x="6030284" y="889370"/>
                </a:lnTo>
                <a:lnTo>
                  <a:pt x="6075146" y="897322"/>
                </a:lnTo>
                <a:lnTo>
                  <a:pt x="6124130" y="899972"/>
                </a:lnTo>
                <a:lnTo>
                  <a:pt x="6174390" y="897322"/>
                </a:lnTo>
                <a:lnTo>
                  <a:pt x="6219939" y="889370"/>
                </a:lnTo>
                <a:lnTo>
                  <a:pt x="6260775" y="876118"/>
                </a:lnTo>
                <a:lnTo>
                  <a:pt x="6296899" y="857565"/>
                </a:lnTo>
                <a:lnTo>
                  <a:pt x="6328508" y="833711"/>
                </a:lnTo>
                <a:lnTo>
                  <a:pt x="6349971" y="812017"/>
                </a:lnTo>
                <a:lnTo>
                  <a:pt x="6124130" y="812017"/>
                </a:lnTo>
                <a:lnTo>
                  <a:pt x="6086140" y="809759"/>
                </a:lnTo>
                <a:lnTo>
                  <a:pt x="6022530" y="791697"/>
                </a:lnTo>
                <a:lnTo>
                  <a:pt x="5975902" y="756652"/>
                </a:lnTo>
                <a:lnTo>
                  <a:pt x="5944489" y="711104"/>
                </a:lnTo>
                <a:lnTo>
                  <a:pt x="5926525" y="656426"/>
                </a:lnTo>
                <a:lnTo>
                  <a:pt x="5917886" y="599098"/>
                </a:lnTo>
                <a:lnTo>
                  <a:pt x="5916924" y="573281"/>
                </a:lnTo>
                <a:lnTo>
                  <a:pt x="5916806" y="570139"/>
                </a:lnTo>
                <a:lnTo>
                  <a:pt x="5921126" y="512418"/>
                </a:lnTo>
                <a:lnTo>
                  <a:pt x="5934084" y="455483"/>
                </a:lnTo>
                <a:lnTo>
                  <a:pt x="5958428" y="404045"/>
                </a:lnTo>
                <a:lnTo>
                  <a:pt x="5996909" y="362816"/>
                </a:lnTo>
                <a:lnTo>
                  <a:pt x="6052274" y="335722"/>
                </a:lnTo>
                <a:lnTo>
                  <a:pt x="6124130" y="326691"/>
                </a:lnTo>
                <a:lnTo>
                  <a:pt x="6343672" y="326691"/>
                </a:lnTo>
                <a:lnTo>
                  <a:pt x="6317632" y="301750"/>
                </a:lnTo>
                <a:lnTo>
                  <a:pt x="6277738" y="276242"/>
                </a:lnTo>
                <a:lnTo>
                  <a:pt x="6232189" y="258023"/>
                </a:lnTo>
                <a:lnTo>
                  <a:pt x="6180987" y="247091"/>
                </a:lnTo>
                <a:lnTo>
                  <a:pt x="6124130" y="243448"/>
                </a:lnTo>
                <a:close/>
              </a:path>
              <a:path w="7934325" h="1170305">
                <a:moveTo>
                  <a:pt x="6343672" y="326691"/>
                </a:moveTo>
                <a:lnTo>
                  <a:pt x="6124130" y="326691"/>
                </a:lnTo>
                <a:lnTo>
                  <a:pt x="6163297" y="328949"/>
                </a:lnTo>
                <a:lnTo>
                  <a:pt x="6197557" y="335722"/>
                </a:lnTo>
                <a:lnTo>
                  <a:pt x="6251351" y="362816"/>
                </a:lnTo>
                <a:lnTo>
                  <a:pt x="6288654" y="404045"/>
                </a:lnTo>
                <a:lnTo>
                  <a:pt x="6312606" y="455483"/>
                </a:lnTo>
                <a:lnTo>
                  <a:pt x="6326741" y="512418"/>
                </a:lnTo>
                <a:lnTo>
                  <a:pt x="6331453" y="570139"/>
                </a:lnTo>
                <a:lnTo>
                  <a:pt x="6330275" y="599098"/>
                </a:lnTo>
                <a:lnTo>
                  <a:pt x="6320852" y="656426"/>
                </a:lnTo>
                <a:lnTo>
                  <a:pt x="6302299" y="711104"/>
                </a:lnTo>
                <a:lnTo>
                  <a:pt x="6271671" y="756652"/>
                </a:lnTo>
                <a:lnTo>
                  <a:pt x="6226908" y="791697"/>
                </a:lnTo>
                <a:lnTo>
                  <a:pt x="6163297" y="809759"/>
                </a:lnTo>
                <a:lnTo>
                  <a:pt x="6124130" y="812017"/>
                </a:lnTo>
                <a:lnTo>
                  <a:pt x="6349971" y="812017"/>
                </a:lnTo>
                <a:lnTo>
                  <a:pt x="6378769" y="774812"/>
                </a:lnTo>
                <a:lnTo>
                  <a:pt x="6397420" y="739768"/>
                </a:lnTo>
                <a:lnTo>
                  <a:pt x="6411850" y="701680"/>
                </a:lnTo>
                <a:lnTo>
                  <a:pt x="6422157" y="661236"/>
                </a:lnTo>
                <a:lnTo>
                  <a:pt x="6428242" y="619123"/>
                </a:lnTo>
                <a:lnTo>
                  <a:pt x="6428342" y="618436"/>
                </a:lnTo>
                <a:lnTo>
                  <a:pt x="6430403" y="573281"/>
                </a:lnTo>
                <a:lnTo>
                  <a:pt x="6427262" y="515984"/>
                </a:lnTo>
                <a:lnTo>
                  <a:pt x="6417838" y="463462"/>
                </a:lnTo>
                <a:lnTo>
                  <a:pt x="6402132" y="415715"/>
                </a:lnTo>
                <a:lnTo>
                  <a:pt x="6380143" y="372742"/>
                </a:lnTo>
                <a:lnTo>
                  <a:pt x="6351872" y="334544"/>
                </a:lnTo>
                <a:lnTo>
                  <a:pt x="6343672" y="326691"/>
                </a:lnTo>
                <a:close/>
              </a:path>
              <a:path w="7934325" h="1170305">
                <a:moveTo>
                  <a:pt x="6592228" y="245018"/>
                </a:moveTo>
                <a:lnTo>
                  <a:pt x="6505843" y="245018"/>
                </a:lnTo>
                <a:lnTo>
                  <a:pt x="6505843" y="884266"/>
                </a:lnTo>
                <a:lnTo>
                  <a:pt x="6609504" y="884266"/>
                </a:lnTo>
                <a:lnTo>
                  <a:pt x="6609504" y="581134"/>
                </a:lnTo>
                <a:lnTo>
                  <a:pt x="6610780" y="548838"/>
                </a:lnTo>
                <a:lnTo>
                  <a:pt x="6620990" y="488368"/>
                </a:lnTo>
                <a:lnTo>
                  <a:pt x="6641604" y="433396"/>
                </a:lnTo>
                <a:lnTo>
                  <a:pt x="6661181" y="403652"/>
                </a:lnTo>
                <a:lnTo>
                  <a:pt x="6609504" y="403652"/>
                </a:lnTo>
                <a:lnTo>
                  <a:pt x="6592228" y="245018"/>
                </a:lnTo>
                <a:close/>
              </a:path>
              <a:path w="7934325" h="1170305">
                <a:moveTo>
                  <a:pt x="7033593" y="336115"/>
                </a:moveTo>
                <a:lnTo>
                  <a:pt x="6808975" y="336115"/>
                </a:lnTo>
                <a:lnTo>
                  <a:pt x="6841566" y="337980"/>
                </a:lnTo>
                <a:lnTo>
                  <a:pt x="6870230" y="343575"/>
                </a:lnTo>
                <a:lnTo>
                  <a:pt x="6915778" y="365957"/>
                </a:lnTo>
                <a:lnTo>
                  <a:pt x="6947583" y="400511"/>
                </a:lnTo>
                <a:lnTo>
                  <a:pt x="6967609" y="447630"/>
                </a:lnTo>
                <a:lnTo>
                  <a:pt x="6979388" y="503780"/>
                </a:lnTo>
                <a:lnTo>
                  <a:pt x="6983315" y="568569"/>
                </a:lnTo>
                <a:lnTo>
                  <a:pt x="6983315" y="884266"/>
                </a:lnTo>
                <a:lnTo>
                  <a:pt x="7080694" y="884266"/>
                </a:lnTo>
                <a:lnTo>
                  <a:pt x="7080694" y="568569"/>
                </a:lnTo>
                <a:lnTo>
                  <a:pt x="7080421" y="548838"/>
                </a:lnTo>
                <a:lnTo>
                  <a:pt x="7080400" y="547267"/>
                </a:lnTo>
                <a:lnTo>
                  <a:pt x="7079516" y="525769"/>
                </a:lnTo>
                <a:lnTo>
                  <a:pt x="7078044" y="504074"/>
                </a:lnTo>
                <a:lnTo>
                  <a:pt x="7075983" y="482184"/>
                </a:lnTo>
                <a:lnTo>
                  <a:pt x="7073879" y="460195"/>
                </a:lnTo>
                <a:lnTo>
                  <a:pt x="7073823" y="459606"/>
                </a:lnTo>
                <a:lnTo>
                  <a:pt x="7065970" y="415628"/>
                </a:lnTo>
                <a:lnTo>
                  <a:pt x="7053111" y="373614"/>
                </a:lnTo>
                <a:lnTo>
                  <a:pt x="7044178" y="354177"/>
                </a:lnTo>
                <a:lnTo>
                  <a:pt x="7033593" y="336115"/>
                </a:lnTo>
                <a:close/>
              </a:path>
              <a:path w="7934325" h="1170305">
                <a:moveTo>
                  <a:pt x="6841958" y="245018"/>
                </a:moveTo>
                <a:lnTo>
                  <a:pt x="6781489" y="250515"/>
                </a:lnTo>
                <a:lnTo>
                  <a:pt x="6732014" y="267007"/>
                </a:lnTo>
                <a:lnTo>
                  <a:pt x="6693926" y="289389"/>
                </a:lnTo>
                <a:lnTo>
                  <a:pt x="6664476" y="315697"/>
                </a:lnTo>
                <a:lnTo>
                  <a:pt x="6633849" y="357220"/>
                </a:lnTo>
                <a:lnTo>
                  <a:pt x="6614708" y="398646"/>
                </a:lnTo>
                <a:lnTo>
                  <a:pt x="6612646" y="403652"/>
                </a:lnTo>
                <a:lnTo>
                  <a:pt x="6661181" y="403652"/>
                </a:lnTo>
                <a:lnTo>
                  <a:pt x="6673802" y="388633"/>
                </a:lnTo>
                <a:lnTo>
                  <a:pt x="6694319" y="370669"/>
                </a:lnTo>
                <a:lnTo>
                  <a:pt x="6717976" y="355552"/>
                </a:lnTo>
                <a:lnTo>
                  <a:pt x="6744972" y="344753"/>
                </a:lnTo>
                <a:lnTo>
                  <a:pt x="6775305" y="338275"/>
                </a:lnTo>
                <a:lnTo>
                  <a:pt x="6808975" y="336115"/>
                </a:lnTo>
                <a:lnTo>
                  <a:pt x="7033593" y="336115"/>
                </a:lnTo>
                <a:lnTo>
                  <a:pt x="7033478" y="335919"/>
                </a:lnTo>
                <a:lnTo>
                  <a:pt x="7007267" y="302543"/>
                </a:lnTo>
                <a:lnTo>
                  <a:pt x="6972713" y="275842"/>
                </a:lnTo>
                <a:lnTo>
                  <a:pt x="6928539" y="256503"/>
                </a:lnTo>
                <a:lnTo>
                  <a:pt x="6874307" y="246393"/>
                </a:lnTo>
                <a:lnTo>
                  <a:pt x="6875999" y="246393"/>
                </a:lnTo>
                <a:lnTo>
                  <a:pt x="6841958" y="245018"/>
                </a:lnTo>
                <a:close/>
              </a:path>
              <a:path w="7934325" h="1170305">
                <a:moveTo>
                  <a:pt x="7280619" y="0"/>
                </a:moveTo>
                <a:lnTo>
                  <a:pt x="7181669" y="0"/>
                </a:lnTo>
                <a:lnTo>
                  <a:pt x="7181669" y="884266"/>
                </a:lnTo>
                <a:lnTo>
                  <a:pt x="7280619" y="884266"/>
                </a:lnTo>
                <a:lnTo>
                  <a:pt x="7280619" y="0"/>
                </a:lnTo>
                <a:close/>
              </a:path>
              <a:path w="7934325" h="1170305">
                <a:moveTo>
                  <a:pt x="7421964" y="245018"/>
                </a:moveTo>
                <a:lnTo>
                  <a:pt x="7316731" y="245018"/>
                </a:lnTo>
                <a:lnTo>
                  <a:pt x="7568033" y="846571"/>
                </a:lnTo>
                <a:lnTo>
                  <a:pt x="7500495" y="992639"/>
                </a:lnTo>
                <a:lnTo>
                  <a:pt x="7482433" y="1029549"/>
                </a:lnTo>
                <a:lnTo>
                  <a:pt x="7458088" y="1064790"/>
                </a:lnTo>
                <a:lnTo>
                  <a:pt x="7417644" y="1086877"/>
                </a:lnTo>
                <a:lnTo>
                  <a:pt x="7398404" y="1088448"/>
                </a:lnTo>
                <a:lnTo>
                  <a:pt x="7310448" y="1088448"/>
                </a:lnTo>
                <a:lnTo>
                  <a:pt x="7310448" y="1170121"/>
                </a:lnTo>
                <a:lnTo>
                  <a:pt x="7406257" y="1170121"/>
                </a:lnTo>
                <a:lnTo>
                  <a:pt x="7422847" y="1169728"/>
                </a:lnTo>
                <a:lnTo>
                  <a:pt x="7464371" y="1163838"/>
                </a:lnTo>
                <a:lnTo>
                  <a:pt x="7509919" y="1141850"/>
                </a:lnTo>
                <a:lnTo>
                  <a:pt x="7539662" y="1107099"/>
                </a:lnTo>
                <a:lnTo>
                  <a:pt x="7569210" y="1054679"/>
                </a:lnTo>
                <a:lnTo>
                  <a:pt x="7591592" y="1006775"/>
                </a:lnTo>
                <a:lnTo>
                  <a:pt x="7711608" y="739768"/>
                </a:lnTo>
                <a:lnTo>
                  <a:pt x="7618293" y="739768"/>
                </a:lnTo>
                <a:lnTo>
                  <a:pt x="7421964" y="245018"/>
                </a:lnTo>
                <a:close/>
              </a:path>
              <a:path w="7934325" h="1170305">
                <a:moveTo>
                  <a:pt x="7933990" y="245018"/>
                </a:moveTo>
                <a:lnTo>
                  <a:pt x="7827187" y="245018"/>
                </a:lnTo>
                <a:lnTo>
                  <a:pt x="7618293" y="739768"/>
                </a:lnTo>
                <a:lnTo>
                  <a:pt x="7711608" y="739768"/>
                </a:lnTo>
                <a:lnTo>
                  <a:pt x="7933990" y="245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928" y="3543661"/>
            <a:ext cx="5906019" cy="507565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48287" y="3543661"/>
            <a:ext cx="3852382" cy="5072829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376952" y="94237"/>
            <a:ext cx="19727545" cy="1529080"/>
            <a:chOff x="376952" y="94237"/>
            <a:chExt cx="19727545" cy="1529080"/>
          </a:xfrm>
        </p:grpSpPr>
        <p:sp>
          <p:nvSpPr>
            <p:cNvPr id="10" name="object 10" descr=""/>
            <p:cNvSpPr/>
            <p:nvPr/>
          </p:nvSpPr>
          <p:spPr>
            <a:xfrm>
              <a:off x="376948" y="811650"/>
              <a:ext cx="15643860" cy="46990"/>
            </a:xfrm>
            <a:custGeom>
              <a:avLst/>
              <a:gdLst/>
              <a:ahLst/>
              <a:cxnLst/>
              <a:rect l="l" t="t" r="r" b="b"/>
              <a:pathLst>
                <a:path w="15643860" h="46990">
                  <a:moveTo>
                    <a:pt x="15643530" y="21463"/>
                  </a:moveTo>
                  <a:lnTo>
                    <a:pt x="38" y="0"/>
                  </a:lnTo>
                  <a:lnTo>
                    <a:pt x="12" y="12700"/>
                  </a:lnTo>
                  <a:lnTo>
                    <a:pt x="0" y="25400"/>
                  </a:lnTo>
                  <a:lnTo>
                    <a:pt x="15643505" y="46863"/>
                  </a:lnTo>
                  <a:lnTo>
                    <a:pt x="15643517" y="34163"/>
                  </a:lnTo>
                  <a:lnTo>
                    <a:pt x="15643530" y="214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20455" y="94237"/>
              <a:ext cx="4083644" cy="15287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ADDD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0996" y="6481478"/>
            <a:ext cx="9015432" cy="227218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494" y="1487284"/>
            <a:ext cx="19006178" cy="4866448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376948" y="811129"/>
            <a:ext cx="16219805" cy="47625"/>
          </a:xfrm>
          <a:custGeom>
            <a:avLst/>
            <a:gdLst/>
            <a:ahLst/>
            <a:cxnLst/>
            <a:rect l="l" t="t" r="r" b="b"/>
            <a:pathLst>
              <a:path w="16219805" h="47625">
                <a:moveTo>
                  <a:pt x="16219424" y="20942"/>
                </a:moveTo>
                <a:lnTo>
                  <a:pt x="25" y="0"/>
                </a:lnTo>
                <a:lnTo>
                  <a:pt x="12" y="13970"/>
                </a:lnTo>
                <a:lnTo>
                  <a:pt x="0" y="26670"/>
                </a:lnTo>
                <a:lnTo>
                  <a:pt x="16219399" y="47612"/>
                </a:lnTo>
                <a:lnTo>
                  <a:pt x="16219412" y="34912"/>
                </a:lnTo>
                <a:lnTo>
                  <a:pt x="16219424" y="20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376951" y="10355705"/>
            <a:ext cx="2021205" cy="575945"/>
            <a:chOff x="376951" y="10355705"/>
            <a:chExt cx="2021205" cy="575945"/>
          </a:xfrm>
        </p:grpSpPr>
        <p:sp>
          <p:nvSpPr>
            <p:cNvPr id="7" name="object 7" descr=""/>
            <p:cNvSpPr/>
            <p:nvPr/>
          </p:nvSpPr>
          <p:spPr>
            <a:xfrm>
              <a:off x="376951" y="10355705"/>
              <a:ext cx="2021205" cy="575945"/>
            </a:xfrm>
            <a:custGeom>
              <a:avLst/>
              <a:gdLst/>
              <a:ahLst/>
              <a:cxnLst/>
              <a:rect l="l" t="t" r="r" b="b"/>
              <a:pathLst>
                <a:path w="2021205" h="575945">
                  <a:moveTo>
                    <a:pt x="1732931" y="0"/>
                  </a:moveTo>
                  <a:lnTo>
                    <a:pt x="287949" y="0"/>
                  </a:lnTo>
                  <a:lnTo>
                    <a:pt x="241242" y="3768"/>
                  </a:lnTo>
                  <a:lnTo>
                    <a:pt x="196935" y="14679"/>
                  </a:lnTo>
                  <a:lnTo>
                    <a:pt x="155620" y="32140"/>
                  </a:lnTo>
                  <a:lnTo>
                    <a:pt x="117890" y="55557"/>
                  </a:lnTo>
                  <a:lnTo>
                    <a:pt x="84338" y="84338"/>
                  </a:lnTo>
                  <a:lnTo>
                    <a:pt x="55557" y="117890"/>
                  </a:lnTo>
                  <a:lnTo>
                    <a:pt x="32140" y="155620"/>
                  </a:lnTo>
                  <a:lnTo>
                    <a:pt x="14679" y="196935"/>
                  </a:lnTo>
                  <a:lnTo>
                    <a:pt x="3768" y="241242"/>
                  </a:lnTo>
                  <a:lnTo>
                    <a:pt x="0" y="287949"/>
                  </a:lnTo>
                  <a:lnTo>
                    <a:pt x="3768" y="334656"/>
                  </a:lnTo>
                  <a:lnTo>
                    <a:pt x="14679" y="378963"/>
                  </a:lnTo>
                  <a:lnTo>
                    <a:pt x="32140" y="420278"/>
                  </a:lnTo>
                  <a:lnTo>
                    <a:pt x="55557" y="458008"/>
                  </a:lnTo>
                  <a:lnTo>
                    <a:pt x="84338" y="491560"/>
                  </a:lnTo>
                  <a:lnTo>
                    <a:pt x="117890" y="520341"/>
                  </a:lnTo>
                  <a:lnTo>
                    <a:pt x="155620" y="543758"/>
                  </a:lnTo>
                  <a:lnTo>
                    <a:pt x="196935" y="561218"/>
                  </a:lnTo>
                  <a:lnTo>
                    <a:pt x="241242" y="572129"/>
                  </a:lnTo>
                  <a:lnTo>
                    <a:pt x="287949" y="575898"/>
                  </a:lnTo>
                  <a:lnTo>
                    <a:pt x="1732931" y="575898"/>
                  </a:lnTo>
                  <a:lnTo>
                    <a:pt x="1779638" y="572129"/>
                  </a:lnTo>
                  <a:lnTo>
                    <a:pt x="1823945" y="561218"/>
                  </a:lnTo>
                  <a:lnTo>
                    <a:pt x="1865260" y="543758"/>
                  </a:lnTo>
                  <a:lnTo>
                    <a:pt x="1902990" y="520341"/>
                  </a:lnTo>
                  <a:lnTo>
                    <a:pt x="1936542" y="491560"/>
                  </a:lnTo>
                  <a:lnTo>
                    <a:pt x="1965323" y="458008"/>
                  </a:lnTo>
                  <a:lnTo>
                    <a:pt x="1988740" y="420278"/>
                  </a:lnTo>
                  <a:lnTo>
                    <a:pt x="2006201" y="378963"/>
                  </a:lnTo>
                  <a:lnTo>
                    <a:pt x="2017112" y="334656"/>
                  </a:lnTo>
                  <a:lnTo>
                    <a:pt x="2020880" y="287949"/>
                  </a:lnTo>
                  <a:lnTo>
                    <a:pt x="2017112" y="241242"/>
                  </a:lnTo>
                  <a:lnTo>
                    <a:pt x="2006201" y="196935"/>
                  </a:lnTo>
                  <a:lnTo>
                    <a:pt x="1988740" y="155620"/>
                  </a:lnTo>
                  <a:lnTo>
                    <a:pt x="1965323" y="117890"/>
                  </a:lnTo>
                  <a:lnTo>
                    <a:pt x="1936542" y="84338"/>
                  </a:lnTo>
                  <a:lnTo>
                    <a:pt x="1902990" y="55557"/>
                  </a:lnTo>
                  <a:lnTo>
                    <a:pt x="1865260" y="32140"/>
                  </a:lnTo>
                  <a:lnTo>
                    <a:pt x="1823945" y="14679"/>
                  </a:lnTo>
                  <a:lnTo>
                    <a:pt x="1779638" y="3768"/>
                  </a:lnTo>
                  <a:lnTo>
                    <a:pt x="1732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29297" y="10552663"/>
              <a:ext cx="1322705" cy="183515"/>
            </a:xfrm>
            <a:custGeom>
              <a:avLst/>
              <a:gdLst/>
              <a:ahLst/>
              <a:cxnLst/>
              <a:rect l="l" t="t" r="r" b="b"/>
              <a:pathLst>
                <a:path w="1322705" h="183515">
                  <a:moveTo>
                    <a:pt x="122509" y="3141"/>
                  </a:moveTo>
                  <a:lnTo>
                    <a:pt x="0" y="3141"/>
                  </a:lnTo>
                  <a:lnTo>
                    <a:pt x="0" y="179994"/>
                  </a:lnTo>
                  <a:lnTo>
                    <a:pt x="125650" y="179994"/>
                  </a:lnTo>
                  <a:lnTo>
                    <a:pt x="125650" y="158633"/>
                  </a:lnTo>
                  <a:lnTo>
                    <a:pt x="25758" y="158633"/>
                  </a:lnTo>
                  <a:lnTo>
                    <a:pt x="25758" y="101148"/>
                  </a:lnTo>
                  <a:lnTo>
                    <a:pt x="101148" y="101148"/>
                  </a:lnTo>
                  <a:lnTo>
                    <a:pt x="101148" y="79474"/>
                  </a:lnTo>
                  <a:lnTo>
                    <a:pt x="25758" y="79474"/>
                  </a:lnTo>
                  <a:lnTo>
                    <a:pt x="25758" y="25758"/>
                  </a:lnTo>
                  <a:lnTo>
                    <a:pt x="122509" y="25758"/>
                  </a:lnTo>
                  <a:lnTo>
                    <a:pt x="122509" y="3141"/>
                  </a:lnTo>
                  <a:close/>
                </a:path>
                <a:path w="1322705" h="183515">
                  <a:moveTo>
                    <a:pt x="229071" y="0"/>
                  </a:moveTo>
                  <a:lnTo>
                    <a:pt x="183523" y="10680"/>
                  </a:lnTo>
                  <a:lnTo>
                    <a:pt x="152110" y="41778"/>
                  </a:lnTo>
                  <a:lnTo>
                    <a:pt x="147234" y="52380"/>
                  </a:lnTo>
                  <a:lnTo>
                    <a:pt x="147143" y="52576"/>
                  </a:lnTo>
                  <a:lnTo>
                    <a:pt x="143550" y="64553"/>
                  </a:lnTo>
                  <a:lnTo>
                    <a:pt x="141332" y="77707"/>
                  </a:lnTo>
                  <a:lnTo>
                    <a:pt x="140580" y="90468"/>
                  </a:lnTo>
                  <a:lnTo>
                    <a:pt x="140488" y="92039"/>
                  </a:lnTo>
                  <a:lnTo>
                    <a:pt x="141195" y="106135"/>
                  </a:lnTo>
                  <a:lnTo>
                    <a:pt x="141214" y="106508"/>
                  </a:lnTo>
                  <a:lnTo>
                    <a:pt x="158432" y="152056"/>
                  </a:lnTo>
                  <a:lnTo>
                    <a:pt x="193713" y="177481"/>
                  </a:lnTo>
                  <a:lnTo>
                    <a:pt x="216450" y="182605"/>
                  </a:lnTo>
                  <a:lnTo>
                    <a:pt x="217727" y="182605"/>
                  </a:lnTo>
                  <a:lnTo>
                    <a:pt x="227815" y="183135"/>
                  </a:lnTo>
                  <a:lnTo>
                    <a:pt x="269594" y="174654"/>
                  </a:lnTo>
                  <a:lnTo>
                    <a:pt x="291489" y="158633"/>
                  </a:lnTo>
                  <a:lnTo>
                    <a:pt x="228129" y="158633"/>
                  </a:lnTo>
                  <a:lnTo>
                    <a:pt x="214209" y="157554"/>
                  </a:lnTo>
                  <a:lnTo>
                    <a:pt x="175572" y="131579"/>
                  </a:lnTo>
                  <a:lnTo>
                    <a:pt x="166661" y="92039"/>
                  </a:lnTo>
                  <a:lnTo>
                    <a:pt x="166560" y="90468"/>
                  </a:lnTo>
                  <a:lnTo>
                    <a:pt x="175748" y="51182"/>
                  </a:lnTo>
                  <a:lnTo>
                    <a:pt x="214995" y="25581"/>
                  </a:lnTo>
                  <a:lnTo>
                    <a:pt x="229071" y="24501"/>
                  </a:lnTo>
                  <a:lnTo>
                    <a:pt x="290761" y="24501"/>
                  </a:lnTo>
                  <a:lnTo>
                    <a:pt x="284279" y="18297"/>
                  </a:lnTo>
                  <a:lnTo>
                    <a:pt x="240164" y="530"/>
                  </a:lnTo>
                  <a:lnTo>
                    <a:pt x="229071" y="0"/>
                  </a:lnTo>
                  <a:close/>
                </a:path>
                <a:path w="1322705" h="183515">
                  <a:moveTo>
                    <a:pt x="311687" y="116540"/>
                  </a:moveTo>
                  <a:lnTo>
                    <a:pt x="284358" y="116540"/>
                  </a:lnTo>
                  <a:lnTo>
                    <a:pt x="282748" y="123589"/>
                  </a:lnTo>
                  <a:lnTo>
                    <a:pt x="280431" y="129969"/>
                  </a:lnTo>
                  <a:lnTo>
                    <a:pt x="247624" y="156160"/>
                  </a:lnTo>
                  <a:lnTo>
                    <a:pt x="228129" y="158633"/>
                  </a:lnTo>
                  <a:lnTo>
                    <a:pt x="291489" y="158633"/>
                  </a:lnTo>
                  <a:lnTo>
                    <a:pt x="309507" y="126004"/>
                  </a:lnTo>
                  <a:lnTo>
                    <a:pt x="311687" y="116540"/>
                  </a:lnTo>
                  <a:close/>
                </a:path>
                <a:path w="1322705" h="183515">
                  <a:moveTo>
                    <a:pt x="290746" y="24501"/>
                  </a:moveTo>
                  <a:lnTo>
                    <a:pt x="237448" y="24501"/>
                  </a:lnTo>
                  <a:lnTo>
                    <a:pt x="245406" y="25863"/>
                  </a:lnTo>
                  <a:lnTo>
                    <a:pt x="260992" y="31412"/>
                  </a:lnTo>
                  <a:lnTo>
                    <a:pt x="260851" y="31412"/>
                  </a:lnTo>
                  <a:lnTo>
                    <a:pt x="267290" y="35705"/>
                  </a:lnTo>
                  <a:lnTo>
                    <a:pt x="272735" y="41778"/>
                  </a:lnTo>
                  <a:lnTo>
                    <a:pt x="276465" y="46706"/>
                  </a:lnTo>
                  <a:lnTo>
                    <a:pt x="279489" y="52380"/>
                  </a:lnTo>
                  <a:lnTo>
                    <a:pt x="281805" y="58800"/>
                  </a:lnTo>
                  <a:lnTo>
                    <a:pt x="283415" y="65966"/>
                  </a:lnTo>
                  <a:lnTo>
                    <a:pt x="310430" y="65966"/>
                  </a:lnTo>
                  <a:lnTo>
                    <a:pt x="308251" y="56385"/>
                  </a:lnTo>
                  <a:lnTo>
                    <a:pt x="305169" y="47433"/>
                  </a:lnTo>
                  <a:lnTo>
                    <a:pt x="301183" y="39108"/>
                  </a:lnTo>
                  <a:lnTo>
                    <a:pt x="296294" y="31412"/>
                  </a:lnTo>
                  <a:lnTo>
                    <a:pt x="290746" y="24501"/>
                  </a:lnTo>
                  <a:close/>
                </a:path>
                <a:path w="1322705" h="183515">
                  <a:moveTo>
                    <a:pt x="458268" y="3141"/>
                  </a:moveTo>
                  <a:lnTo>
                    <a:pt x="335759" y="3141"/>
                  </a:lnTo>
                  <a:lnTo>
                    <a:pt x="335759" y="179994"/>
                  </a:lnTo>
                  <a:lnTo>
                    <a:pt x="461410" y="179994"/>
                  </a:lnTo>
                  <a:lnTo>
                    <a:pt x="461410" y="158633"/>
                  </a:lnTo>
                  <a:lnTo>
                    <a:pt x="361517" y="158633"/>
                  </a:lnTo>
                  <a:lnTo>
                    <a:pt x="361517" y="101148"/>
                  </a:lnTo>
                  <a:lnTo>
                    <a:pt x="436908" y="101148"/>
                  </a:lnTo>
                  <a:lnTo>
                    <a:pt x="436908" y="79474"/>
                  </a:lnTo>
                  <a:lnTo>
                    <a:pt x="361517" y="79474"/>
                  </a:lnTo>
                  <a:lnTo>
                    <a:pt x="361517" y="25758"/>
                  </a:lnTo>
                  <a:lnTo>
                    <a:pt x="458268" y="25758"/>
                  </a:lnTo>
                  <a:lnTo>
                    <a:pt x="458268" y="3141"/>
                  </a:lnTo>
                  <a:close/>
                </a:path>
                <a:path w="1322705" h="183515">
                  <a:moveTo>
                    <a:pt x="515827" y="3141"/>
                  </a:moveTo>
                  <a:lnTo>
                    <a:pt x="489755" y="3141"/>
                  </a:lnTo>
                  <a:lnTo>
                    <a:pt x="489755" y="179994"/>
                  </a:lnTo>
                  <a:lnTo>
                    <a:pt x="608495" y="179994"/>
                  </a:lnTo>
                  <a:lnTo>
                    <a:pt x="608495" y="177481"/>
                  </a:lnTo>
                  <a:lnTo>
                    <a:pt x="515827" y="177481"/>
                  </a:lnTo>
                  <a:lnTo>
                    <a:pt x="515827" y="3141"/>
                  </a:lnTo>
                  <a:close/>
                </a:path>
                <a:path w="1322705" h="183515">
                  <a:moveTo>
                    <a:pt x="608495" y="157377"/>
                  </a:moveTo>
                  <a:lnTo>
                    <a:pt x="515827" y="157377"/>
                  </a:lnTo>
                  <a:lnTo>
                    <a:pt x="515827" y="177481"/>
                  </a:lnTo>
                  <a:lnTo>
                    <a:pt x="608495" y="177481"/>
                  </a:lnTo>
                  <a:lnTo>
                    <a:pt x="608495" y="157377"/>
                  </a:lnTo>
                  <a:close/>
                </a:path>
                <a:path w="1322705" h="183515">
                  <a:moveTo>
                    <a:pt x="659933" y="3141"/>
                  </a:moveTo>
                  <a:lnTo>
                    <a:pt x="633860" y="3141"/>
                  </a:lnTo>
                  <a:lnTo>
                    <a:pt x="633860" y="179994"/>
                  </a:lnTo>
                  <a:lnTo>
                    <a:pt x="752600" y="179994"/>
                  </a:lnTo>
                  <a:lnTo>
                    <a:pt x="752600" y="177481"/>
                  </a:lnTo>
                  <a:lnTo>
                    <a:pt x="659933" y="177481"/>
                  </a:lnTo>
                  <a:lnTo>
                    <a:pt x="659933" y="3141"/>
                  </a:lnTo>
                  <a:close/>
                </a:path>
                <a:path w="1322705" h="183515">
                  <a:moveTo>
                    <a:pt x="752600" y="157377"/>
                  </a:moveTo>
                  <a:lnTo>
                    <a:pt x="659933" y="157377"/>
                  </a:lnTo>
                  <a:lnTo>
                    <a:pt x="659933" y="177481"/>
                  </a:lnTo>
                  <a:lnTo>
                    <a:pt x="752600" y="177481"/>
                  </a:lnTo>
                  <a:lnTo>
                    <a:pt x="752600" y="157377"/>
                  </a:lnTo>
                  <a:close/>
                </a:path>
                <a:path w="1322705" h="183515">
                  <a:moveTo>
                    <a:pt x="952001" y="104977"/>
                  </a:moveTo>
                  <a:lnTo>
                    <a:pt x="914234" y="104977"/>
                  </a:lnTo>
                  <a:lnTo>
                    <a:pt x="920853" y="105755"/>
                  </a:lnTo>
                  <a:lnTo>
                    <a:pt x="926089" y="107431"/>
                  </a:lnTo>
                  <a:lnTo>
                    <a:pt x="931324" y="108897"/>
                  </a:lnTo>
                  <a:lnTo>
                    <a:pt x="935198" y="111305"/>
                  </a:lnTo>
                  <a:lnTo>
                    <a:pt x="937711" y="114656"/>
                  </a:lnTo>
                  <a:lnTo>
                    <a:pt x="940224" y="117797"/>
                  </a:lnTo>
                  <a:lnTo>
                    <a:pt x="941795" y="122299"/>
                  </a:lnTo>
                  <a:lnTo>
                    <a:pt x="942423" y="128163"/>
                  </a:lnTo>
                  <a:lnTo>
                    <a:pt x="943261" y="134027"/>
                  </a:lnTo>
                  <a:lnTo>
                    <a:pt x="943680" y="141356"/>
                  </a:lnTo>
                  <a:lnTo>
                    <a:pt x="943680" y="159576"/>
                  </a:lnTo>
                  <a:lnTo>
                    <a:pt x="945250" y="166801"/>
                  </a:lnTo>
                  <a:lnTo>
                    <a:pt x="948392" y="171827"/>
                  </a:lnTo>
                  <a:lnTo>
                    <a:pt x="951742" y="176643"/>
                  </a:lnTo>
                  <a:lnTo>
                    <a:pt x="955721" y="179785"/>
                  </a:lnTo>
                  <a:lnTo>
                    <a:pt x="960630" y="181355"/>
                  </a:lnTo>
                  <a:lnTo>
                    <a:pt x="965145" y="182926"/>
                  </a:lnTo>
                  <a:lnTo>
                    <a:pt x="969857" y="183240"/>
                  </a:lnTo>
                  <a:lnTo>
                    <a:pt x="974464" y="182193"/>
                  </a:lnTo>
                  <a:lnTo>
                    <a:pt x="979071" y="181355"/>
                  </a:lnTo>
                  <a:lnTo>
                    <a:pt x="982605" y="179785"/>
                  </a:lnTo>
                  <a:lnTo>
                    <a:pt x="985773" y="177167"/>
                  </a:lnTo>
                  <a:lnTo>
                    <a:pt x="985773" y="163659"/>
                  </a:lnTo>
                  <a:lnTo>
                    <a:pt x="976873" y="163659"/>
                  </a:lnTo>
                  <a:lnTo>
                    <a:pt x="974150" y="162403"/>
                  </a:lnTo>
                  <a:lnTo>
                    <a:pt x="966511" y="141356"/>
                  </a:lnTo>
                  <a:lnTo>
                    <a:pt x="966402" y="138948"/>
                  </a:lnTo>
                  <a:lnTo>
                    <a:pt x="965983" y="134236"/>
                  </a:lnTo>
                  <a:lnTo>
                    <a:pt x="964726" y="124603"/>
                  </a:lnTo>
                  <a:lnTo>
                    <a:pt x="963470" y="120101"/>
                  </a:lnTo>
                  <a:lnTo>
                    <a:pt x="961585" y="115912"/>
                  </a:lnTo>
                  <a:lnTo>
                    <a:pt x="959700" y="111514"/>
                  </a:lnTo>
                  <a:lnTo>
                    <a:pt x="956768" y="108059"/>
                  </a:lnTo>
                  <a:lnTo>
                    <a:pt x="952790" y="105546"/>
                  </a:lnTo>
                  <a:lnTo>
                    <a:pt x="952001" y="104977"/>
                  </a:lnTo>
                  <a:close/>
                </a:path>
                <a:path w="1322705" h="183515">
                  <a:moveTo>
                    <a:pt x="906299" y="3141"/>
                  </a:moveTo>
                  <a:lnTo>
                    <a:pt x="844416" y="3141"/>
                  </a:lnTo>
                  <a:lnTo>
                    <a:pt x="844416" y="179994"/>
                  </a:lnTo>
                  <a:lnTo>
                    <a:pt x="870802" y="179994"/>
                  </a:lnTo>
                  <a:lnTo>
                    <a:pt x="870802" y="105232"/>
                  </a:lnTo>
                  <a:lnTo>
                    <a:pt x="880697" y="104977"/>
                  </a:lnTo>
                  <a:lnTo>
                    <a:pt x="952001" y="104977"/>
                  </a:lnTo>
                  <a:lnTo>
                    <a:pt x="949020" y="102824"/>
                  </a:lnTo>
                  <a:lnTo>
                    <a:pt x="943680" y="101462"/>
                  </a:lnTo>
                  <a:lnTo>
                    <a:pt x="945774" y="101462"/>
                  </a:lnTo>
                  <a:lnTo>
                    <a:pt x="953313" y="99473"/>
                  </a:lnTo>
                  <a:lnTo>
                    <a:pt x="959386" y="95494"/>
                  </a:lnTo>
                  <a:lnTo>
                    <a:pt x="965459" y="91306"/>
                  </a:lnTo>
                  <a:lnTo>
                    <a:pt x="969878" y="85756"/>
                  </a:lnTo>
                  <a:lnTo>
                    <a:pt x="870802" y="85756"/>
                  </a:lnTo>
                  <a:lnTo>
                    <a:pt x="870802" y="24933"/>
                  </a:lnTo>
                  <a:lnTo>
                    <a:pt x="969777" y="24933"/>
                  </a:lnTo>
                  <a:lnTo>
                    <a:pt x="969124" y="23873"/>
                  </a:lnTo>
                  <a:lnTo>
                    <a:pt x="927188" y="4319"/>
                  </a:lnTo>
                  <a:lnTo>
                    <a:pt x="917175" y="3435"/>
                  </a:lnTo>
                  <a:lnTo>
                    <a:pt x="906299" y="3141"/>
                  </a:lnTo>
                  <a:close/>
                </a:path>
                <a:path w="1322705" h="183515">
                  <a:moveTo>
                    <a:pt x="985773" y="161461"/>
                  </a:moveTo>
                  <a:lnTo>
                    <a:pt x="980747" y="163345"/>
                  </a:lnTo>
                  <a:lnTo>
                    <a:pt x="976873" y="163659"/>
                  </a:lnTo>
                  <a:lnTo>
                    <a:pt x="985773" y="163659"/>
                  </a:lnTo>
                  <a:lnTo>
                    <a:pt x="985773" y="161461"/>
                  </a:lnTo>
                  <a:close/>
                </a:path>
                <a:path w="1322705" h="183515">
                  <a:moveTo>
                    <a:pt x="969777" y="24933"/>
                  </a:moveTo>
                  <a:lnTo>
                    <a:pt x="908773" y="24933"/>
                  </a:lnTo>
                  <a:lnTo>
                    <a:pt x="916508" y="25287"/>
                  </a:lnTo>
                  <a:lnTo>
                    <a:pt x="923536" y="25876"/>
                  </a:lnTo>
                  <a:lnTo>
                    <a:pt x="937816" y="27747"/>
                  </a:lnTo>
                  <a:lnTo>
                    <a:pt x="943889" y="30470"/>
                  </a:lnTo>
                  <a:lnTo>
                    <a:pt x="952266" y="39265"/>
                  </a:lnTo>
                  <a:lnTo>
                    <a:pt x="954360" y="46386"/>
                  </a:lnTo>
                  <a:lnTo>
                    <a:pt x="954360" y="64605"/>
                  </a:lnTo>
                  <a:lnTo>
                    <a:pt x="952580" y="70992"/>
                  </a:lnTo>
                  <a:lnTo>
                    <a:pt x="949020" y="75390"/>
                  </a:lnTo>
                  <a:lnTo>
                    <a:pt x="945669" y="79578"/>
                  </a:lnTo>
                  <a:lnTo>
                    <a:pt x="912581" y="85756"/>
                  </a:lnTo>
                  <a:lnTo>
                    <a:pt x="969919" y="85756"/>
                  </a:lnTo>
                  <a:lnTo>
                    <a:pt x="972894" y="78531"/>
                  </a:lnTo>
                  <a:lnTo>
                    <a:pt x="976035" y="71411"/>
                  </a:lnTo>
                  <a:lnTo>
                    <a:pt x="977605" y="63348"/>
                  </a:lnTo>
                  <a:lnTo>
                    <a:pt x="977605" y="54343"/>
                  </a:lnTo>
                  <a:lnTo>
                    <a:pt x="977147" y="46386"/>
                  </a:lnTo>
                  <a:lnTo>
                    <a:pt x="977075" y="45136"/>
                  </a:lnTo>
                  <a:lnTo>
                    <a:pt x="975485" y="36988"/>
                  </a:lnTo>
                  <a:lnTo>
                    <a:pt x="972835" y="29900"/>
                  </a:lnTo>
                  <a:lnTo>
                    <a:pt x="969777" y="24933"/>
                  </a:lnTo>
                  <a:close/>
                </a:path>
                <a:path w="1322705" h="183515">
                  <a:moveTo>
                    <a:pt x="1133088" y="3141"/>
                  </a:moveTo>
                  <a:lnTo>
                    <a:pt x="1010579" y="3141"/>
                  </a:lnTo>
                  <a:lnTo>
                    <a:pt x="1010579" y="179994"/>
                  </a:lnTo>
                  <a:lnTo>
                    <a:pt x="1136230" y="179994"/>
                  </a:lnTo>
                  <a:lnTo>
                    <a:pt x="1136230" y="158633"/>
                  </a:lnTo>
                  <a:lnTo>
                    <a:pt x="1036337" y="158633"/>
                  </a:lnTo>
                  <a:lnTo>
                    <a:pt x="1036337" y="101148"/>
                  </a:lnTo>
                  <a:lnTo>
                    <a:pt x="1111728" y="101148"/>
                  </a:lnTo>
                  <a:lnTo>
                    <a:pt x="1111728" y="79474"/>
                  </a:lnTo>
                  <a:lnTo>
                    <a:pt x="1036337" y="79474"/>
                  </a:lnTo>
                  <a:lnTo>
                    <a:pt x="1036337" y="25758"/>
                  </a:lnTo>
                  <a:lnTo>
                    <a:pt x="1133088" y="25758"/>
                  </a:lnTo>
                  <a:lnTo>
                    <a:pt x="1133088" y="3141"/>
                  </a:lnTo>
                  <a:close/>
                </a:path>
                <a:path w="1322705" h="183515">
                  <a:moveTo>
                    <a:pt x="1239651" y="0"/>
                  </a:moveTo>
                  <a:lnTo>
                    <a:pt x="1194102" y="10680"/>
                  </a:lnTo>
                  <a:lnTo>
                    <a:pt x="1162690" y="41778"/>
                  </a:lnTo>
                  <a:lnTo>
                    <a:pt x="1151160" y="90468"/>
                  </a:lnTo>
                  <a:lnTo>
                    <a:pt x="1151067" y="92039"/>
                  </a:lnTo>
                  <a:lnTo>
                    <a:pt x="1151775" y="106135"/>
                  </a:lnTo>
                  <a:lnTo>
                    <a:pt x="1169012" y="152056"/>
                  </a:lnTo>
                  <a:lnTo>
                    <a:pt x="1204292" y="177481"/>
                  </a:lnTo>
                  <a:lnTo>
                    <a:pt x="1227030" y="182605"/>
                  </a:lnTo>
                  <a:lnTo>
                    <a:pt x="1228306" y="182605"/>
                  </a:lnTo>
                  <a:lnTo>
                    <a:pt x="1238394" y="183135"/>
                  </a:lnTo>
                  <a:lnTo>
                    <a:pt x="1280173" y="174654"/>
                  </a:lnTo>
                  <a:lnTo>
                    <a:pt x="1302068" y="158633"/>
                  </a:lnTo>
                  <a:lnTo>
                    <a:pt x="1238708" y="158633"/>
                  </a:lnTo>
                  <a:lnTo>
                    <a:pt x="1224789" y="157554"/>
                  </a:lnTo>
                  <a:lnTo>
                    <a:pt x="1186151" y="131579"/>
                  </a:lnTo>
                  <a:lnTo>
                    <a:pt x="1177240" y="92039"/>
                  </a:lnTo>
                  <a:lnTo>
                    <a:pt x="1177140" y="90468"/>
                  </a:lnTo>
                  <a:lnTo>
                    <a:pt x="1178161" y="75527"/>
                  </a:lnTo>
                  <a:lnTo>
                    <a:pt x="1202486" y="34220"/>
                  </a:lnTo>
                  <a:lnTo>
                    <a:pt x="1239651" y="24501"/>
                  </a:lnTo>
                  <a:lnTo>
                    <a:pt x="1301340" y="24501"/>
                  </a:lnTo>
                  <a:lnTo>
                    <a:pt x="1294859" y="18297"/>
                  </a:lnTo>
                  <a:lnTo>
                    <a:pt x="1250743" y="530"/>
                  </a:lnTo>
                  <a:lnTo>
                    <a:pt x="1239651" y="0"/>
                  </a:lnTo>
                  <a:close/>
                </a:path>
                <a:path w="1322705" h="183515">
                  <a:moveTo>
                    <a:pt x="1322266" y="116540"/>
                  </a:moveTo>
                  <a:lnTo>
                    <a:pt x="1294937" y="116540"/>
                  </a:lnTo>
                  <a:lnTo>
                    <a:pt x="1293327" y="123589"/>
                  </a:lnTo>
                  <a:lnTo>
                    <a:pt x="1291011" y="129969"/>
                  </a:lnTo>
                  <a:lnTo>
                    <a:pt x="1258204" y="156160"/>
                  </a:lnTo>
                  <a:lnTo>
                    <a:pt x="1238708" y="158633"/>
                  </a:lnTo>
                  <a:lnTo>
                    <a:pt x="1302068" y="158633"/>
                  </a:lnTo>
                  <a:lnTo>
                    <a:pt x="1320087" y="126004"/>
                  </a:lnTo>
                  <a:lnTo>
                    <a:pt x="1322266" y="116540"/>
                  </a:lnTo>
                  <a:close/>
                </a:path>
                <a:path w="1322705" h="183515">
                  <a:moveTo>
                    <a:pt x="1301326" y="24501"/>
                  </a:moveTo>
                  <a:lnTo>
                    <a:pt x="1248028" y="24501"/>
                  </a:lnTo>
                  <a:lnTo>
                    <a:pt x="1255985" y="25863"/>
                  </a:lnTo>
                  <a:lnTo>
                    <a:pt x="1271571" y="31412"/>
                  </a:lnTo>
                  <a:lnTo>
                    <a:pt x="1271430" y="31412"/>
                  </a:lnTo>
                  <a:lnTo>
                    <a:pt x="1277870" y="35705"/>
                  </a:lnTo>
                  <a:lnTo>
                    <a:pt x="1283314" y="41778"/>
                  </a:lnTo>
                  <a:lnTo>
                    <a:pt x="1287045" y="46706"/>
                  </a:lnTo>
                  <a:lnTo>
                    <a:pt x="1290068" y="52380"/>
                  </a:lnTo>
                  <a:lnTo>
                    <a:pt x="1292385" y="58800"/>
                  </a:lnTo>
                  <a:lnTo>
                    <a:pt x="1293995" y="65966"/>
                  </a:lnTo>
                  <a:lnTo>
                    <a:pt x="1321010" y="65966"/>
                  </a:lnTo>
                  <a:lnTo>
                    <a:pt x="1318830" y="56385"/>
                  </a:lnTo>
                  <a:lnTo>
                    <a:pt x="1315748" y="47433"/>
                  </a:lnTo>
                  <a:lnTo>
                    <a:pt x="1311763" y="39108"/>
                  </a:lnTo>
                  <a:lnTo>
                    <a:pt x="1306874" y="31412"/>
                  </a:lnTo>
                  <a:lnTo>
                    <a:pt x="1301326" y="24501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96352" y="198946"/>
            <a:ext cx="3507746" cy="13088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045" y="1495158"/>
            <a:ext cx="11731384" cy="295124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76948" y="811789"/>
            <a:ext cx="19350355" cy="25400"/>
          </a:xfrm>
          <a:custGeom>
            <a:avLst/>
            <a:gdLst/>
            <a:ahLst/>
            <a:cxnLst/>
            <a:rect l="l" t="t" r="r" b="b"/>
            <a:pathLst>
              <a:path w="19350355" h="25400">
                <a:moveTo>
                  <a:pt x="19350190" y="0"/>
                </a:move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19350190" y="25400"/>
                </a:lnTo>
                <a:lnTo>
                  <a:pt x="19350190" y="12700"/>
                </a:lnTo>
                <a:lnTo>
                  <a:pt x="19350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376951" y="10355705"/>
            <a:ext cx="2021205" cy="575945"/>
            <a:chOff x="376951" y="10355705"/>
            <a:chExt cx="2021205" cy="575945"/>
          </a:xfrm>
        </p:grpSpPr>
        <p:sp>
          <p:nvSpPr>
            <p:cNvPr id="5" name="object 5" descr=""/>
            <p:cNvSpPr/>
            <p:nvPr/>
          </p:nvSpPr>
          <p:spPr>
            <a:xfrm>
              <a:off x="376951" y="10355705"/>
              <a:ext cx="2021205" cy="575945"/>
            </a:xfrm>
            <a:custGeom>
              <a:avLst/>
              <a:gdLst/>
              <a:ahLst/>
              <a:cxnLst/>
              <a:rect l="l" t="t" r="r" b="b"/>
              <a:pathLst>
                <a:path w="2021205" h="575945">
                  <a:moveTo>
                    <a:pt x="1732931" y="0"/>
                  </a:moveTo>
                  <a:lnTo>
                    <a:pt x="287949" y="0"/>
                  </a:lnTo>
                  <a:lnTo>
                    <a:pt x="241242" y="3768"/>
                  </a:lnTo>
                  <a:lnTo>
                    <a:pt x="196935" y="14679"/>
                  </a:lnTo>
                  <a:lnTo>
                    <a:pt x="155620" y="32140"/>
                  </a:lnTo>
                  <a:lnTo>
                    <a:pt x="117890" y="55557"/>
                  </a:lnTo>
                  <a:lnTo>
                    <a:pt x="84338" y="84338"/>
                  </a:lnTo>
                  <a:lnTo>
                    <a:pt x="55557" y="117890"/>
                  </a:lnTo>
                  <a:lnTo>
                    <a:pt x="32140" y="155620"/>
                  </a:lnTo>
                  <a:lnTo>
                    <a:pt x="14679" y="196935"/>
                  </a:lnTo>
                  <a:lnTo>
                    <a:pt x="3768" y="241242"/>
                  </a:lnTo>
                  <a:lnTo>
                    <a:pt x="0" y="287949"/>
                  </a:lnTo>
                  <a:lnTo>
                    <a:pt x="3768" y="334656"/>
                  </a:lnTo>
                  <a:lnTo>
                    <a:pt x="14679" y="378963"/>
                  </a:lnTo>
                  <a:lnTo>
                    <a:pt x="32140" y="420278"/>
                  </a:lnTo>
                  <a:lnTo>
                    <a:pt x="55557" y="458008"/>
                  </a:lnTo>
                  <a:lnTo>
                    <a:pt x="84338" y="491560"/>
                  </a:lnTo>
                  <a:lnTo>
                    <a:pt x="117890" y="520341"/>
                  </a:lnTo>
                  <a:lnTo>
                    <a:pt x="155620" y="543758"/>
                  </a:lnTo>
                  <a:lnTo>
                    <a:pt x="196935" y="561218"/>
                  </a:lnTo>
                  <a:lnTo>
                    <a:pt x="241242" y="572129"/>
                  </a:lnTo>
                  <a:lnTo>
                    <a:pt x="287949" y="575898"/>
                  </a:lnTo>
                  <a:lnTo>
                    <a:pt x="1732931" y="575898"/>
                  </a:lnTo>
                  <a:lnTo>
                    <a:pt x="1779638" y="572129"/>
                  </a:lnTo>
                  <a:lnTo>
                    <a:pt x="1823945" y="561218"/>
                  </a:lnTo>
                  <a:lnTo>
                    <a:pt x="1865260" y="543758"/>
                  </a:lnTo>
                  <a:lnTo>
                    <a:pt x="1902990" y="520341"/>
                  </a:lnTo>
                  <a:lnTo>
                    <a:pt x="1936542" y="491560"/>
                  </a:lnTo>
                  <a:lnTo>
                    <a:pt x="1965323" y="458008"/>
                  </a:lnTo>
                  <a:lnTo>
                    <a:pt x="1988740" y="420278"/>
                  </a:lnTo>
                  <a:lnTo>
                    <a:pt x="2006201" y="378963"/>
                  </a:lnTo>
                  <a:lnTo>
                    <a:pt x="2017112" y="334656"/>
                  </a:lnTo>
                  <a:lnTo>
                    <a:pt x="2020880" y="287949"/>
                  </a:lnTo>
                  <a:lnTo>
                    <a:pt x="2017112" y="241242"/>
                  </a:lnTo>
                  <a:lnTo>
                    <a:pt x="2006201" y="196935"/>
                  </a:lnTo>
                  <a:lnTo>
                    <a:pt x="1988740" y="155620"/>
                  </a:lnTo>
                  <a:lnTo>
                    <a:pt x="1965323" y="117890"/>
                  </a:lnTo>
                  <a:lnTo>
                    <a:pt x="1936542" y="84338"/>
                  </a:lnTo>
                  <a:lnTo>
                    <a:pt x="1902990" y="55557"/>
                  </a:lnTo>
                  <a:lnTo>
                    <a:pt x="1865260" y="32140"/>
                  </a:lnTo>
                  <a:lnTo>
                    <a:pt x="1823945" y="14679"/>
                  </a:lnTo>
                  <a:lnTo>
                    <a:pt x="1779638" y="3768"/>
                  </a:lnTo>
                  <a:lnTo>
                    <a:pt x="1732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29297" y="10552663"/>
              <a:ext cx="1322705" cy="183515"/>
            </a:xfrm>
            <a:custGeom>
              <a:avLst/>
              <a:gdLst/>
              <a:ahLst/>
              <a:cxnLst/>
              <a:rect l="l" t="t" r="r" b="b"/>
              <a:pathLst>
                <a:path w="1322705" h="183515">
                  <a:moveTo>
                    <a:pt x="122509" y="3141"/>
                  </a:moveTo>
                  <a:lnTo>
                    <a:pt x="0" y="3141"/>
                  </a:lnTo>
                  <a:lnTo>
                    <a:pt x="0" y="179994"/>
                  </a:lnTo>
                  <a:lnTo>
                    <a:pt x="125650" y="179994"/>
                  </a:lnTo>
                  <a:lnTo>
                    <a:pt x="125650" y="158633"/>
                  </a:lnTo>
                  <a:lnTo>
                    <a:pt x="25758" y="158633"/>
                  </a:lnTo>
                  <a:lnTo>
                    <a:pt x="25758" y="101148"/>
                  </a:lnTo>
                  <a:lnTo>
                    <a:pt x="101148" y="101148"/>
                  </a:lnTo>
                  <a:lnTo>
                    <a:pt x="101148" y="79474"/>
                  </a:lnTo>
                  <a:lnTo>
                    <a:pt x="25758" y="79474"/>
                  </a:lnTo>
                  <a:lnTo>
                    <a:pt x="25758" y="25758"/>
                  </a:lnTo>
                  <a:lnTo>
                    <a:pt x="122509" y="25758"/>
                  </a:lnTo>
                  <a:lnTo>
                    <a:pt x="122509" y="3141"/>
                  </a:lnTo>
                  <a:close/>
                </a:path>
                <a:path w="1322705" h="183515">
                  <a:moveTo>
                    <a:pt x="229071" y="0"/>
                  </a:moveTo>
                  <a:lnTo>
                    <a:pt x="183523" y="10680"/>
                  </a:lnTo>
                  <a:lnTo>
                    <a:pt x="152110" y="41778"/>
                  </a:lnTo>
                  <a:lnTo>
                    <a:pt x="147234" y="52380"/>
                  </a:lnTo>
                  <a:lnTo>
                    <a:pt x="147143" y="52576"/>
                  </a:lnTo>
                  <a:lnTo>
                    <a:pt x="143550" y="64553"/>
                  </a:lnTo>
                  <a:lnTo>
                    <a:pt x="141332" y="77707"/>
                  </a:lnTo>
                  <a:lnTo>
                    <a:pt x="140580" y="90468"/>
                  </a:lnTo>
                  <a:lnTo>
                    <a:pt x="140488" y="92039"/>
                  </a:lnTo>
                  <a:lnTo>
                    <a:pt x="141195" y="106135"/>
                  </a:lnTo>
                  <a:lnTo>
                    <a:pt x="141214" y="106508"/>
                  </a:lnTo>
                  <a:lnTo>
                    <a:pt x="158432" y="152056"/>
                  </a:lnTo>
                  <a:lnTo>
                    <a:pt x="193713" y="177481"/>
                  </a:lnTo>
                  <a:lnTo>
                    <a:pt x="216450" y="182605"/>
                  </a:lnTo>
                  <a:lnTo>
                    <a:pt x="217727" y="182605"/>
                  </a:lnTo>
                  <a:lnTo>
                    <a:pt x="227815" y="183135"/>
                  </a:lnTo>
                  <a:lnTo>
                    <a:pt x="269594" y="174654"/>
                  </a:lnTo>
                  <a:lnTo>
                    <a:pt x="291489" y="158633"/>
                  </a:lnTo>
                  <a:lnTo>
                    <a:pt x="228129" y="158633"/>
                  </a:lnTo>
                  <a:lnTo>
                    <a:pt x="214209" y="157554"/>
                  </a:lnTo>
                  <a:lnTo>
                    <a:pt x="175572" y="131579"/>
                  </a:lnTo>
                  <a:lnTo>
                    <a:pt x="166661" y="92039"/>
                  </a:lnTo>
                  <a:lnTo>
                    <a:pt x="166560" y="90468"/>
                  </a:lnTo>
                  <a:lnTo>
                    <a:pt x="175748" y="51182"/>
                  </a:lnTo>
                  <a:lnTo>
                    <a:pt x="214995" y="25581"/>
                  </a:lnTo>
                  <a:lnTo>
                    <a:pt x="229071" y="24501"/>
                  </a:lnTo>
                  <a:lnTo>
                    <a:pt x="290761" y="24501"/>
                  </a:lnTo>
                  <a:lnTo>
                    <a:pt x="284279" y="18297"/>
                  </a:lnTo>
                  <a:lnTo>
                    <a:pt x="240164" y="530"/>
                  </a:lnTo>
                  <a:lnTo>
                    <a:pt x="229071" y="0"/>
                  </a:lnTo>
                  <a:close/>
                </a:path>
                <a:path w="1322705" h="183515">
                  <a:moveTo>
                    <a:pt x="311687" y="116540"/>
                  </a:moveTo>
                  <a:lnTo>
                    <a:pt x="284358" y="116540"/>
                  </a:lnTo>
                  <a:lnTo>
                    <a:pt x="282748" y="123589"/>
                  </a:lnTo>
                  <a:lnTo>
                    <a:pt x="280431" y="129969"/>
                  </a:lnTo>
                  <a:lnTo>
                    <a:pt x="247624" y="156160"/>
                  </a:lnTo>
                  <a:lnTo>
                    <a:pt x="228129" y="158633"/>
                  </a:lnTo>
                  <a:lnTo>
                    <a:pt x="291489" y="158633"/>
                  </a:lnTo>
                  <a:lnTo>
                    <a:pt x="309507" y="126004"/>
                  </a:lnTo>
                  <a:lnTo>
                    <a:pt x="311687" y="116540"/>
                  </a:lnTo>
                  <a:close/>
                </a:path>
                <a:path w="1322705" h="183515">
                  <a:moveTo>
                    <a:pt x="290746" y="24501"/>
                  </a:moveTo>
                  <a:lnTo>
                    <a:pt x="237448" y="24501"/>
                  </a:lnTo>
                  <a:lnTo>
                    <a:pt x="245406" y="25863"/>
                  </a:lnTo>
                  <a:lnTo>
                    <a:pt x="260992" y="31412"/>
                  </a:lnTo>
                  <a:lnTo>
                    <a:pt x="260851" y="31412"/>
                  </a:lnTo>
                  <a:lnTo>
                    <a:pt x="267290" y="35705"/>
                  </a:lnTo>
                  <a:lnTo>
                    <a:pt x="272735" y="41778"/>
                  </a:lnTo>
                  <a:lnTo>
                    <a:pt x="276465" y="46706"/>
                  </a:lnTo>
                  <a:lnTo>
                    <a:pt x="279489" y="52380"/>
                  </a:lnTo>
                  <a:lnTo>
                    <a:pt x="281805" y="58800"/>
                  </a:lnTo>
                  <a:lnTo>
                    <a:pt x="283415" y="65966"/>
                  </a:lnTo>
                  <a:lnTo>
                    <a:pt x="310430" y="65966"/>
                  </a:lnTo>
                  <a:lnTo>
                    <a:pt x="308251" y="56385"/>
                  </a:lnTo>
                  <a:lnTo>
                    <a:pt x="305169" y="47433"/>
                  </a:lnTo>
                  <a:lnTo>
                    <a:pt x="301183" y="39108"/>
                  </a:lnTo>
                  <a:lnTo>
                    <a:pt x="296294" y="31412"/>
                  </a:lnTo>
                  <a:lnTo>
                    <a:pt x="290746" y="24501"/>
                  </a:lnTo>
                  <a:close/>
                </a:path>
                <a:path w="1322705" h="183515">
                  <a:moveTo>
                    <a:pt x="458268" y="3141"/>
                  </a:moveTo>
                  <a:lnTo>
                    <a:pt x="335759" y="3141"/>
                  </a:lnTo>
                  <a:lnTo>
                    <a:pt x="335759" y="179994"/>
                  </a:lnTo>
                  <a:lnTo>
                    <a:pt x="461410" y="179994"/>
                  </a:lnTo>
                  <a:lnTo>
                    <a:pt x="461410" y="158633"/>
                  </a:lnTo>
                  <a:lnTo>
                    <a:pt x="361517" y="158633"/>
                  </a:lnTo>
                  <a:lnTo>
                    <a:pt x="361517" y="101148"/>
                  </a:lnTo>
                  <a:lnTo>
                    <a:pt x="436908" y="101148"/>
                  </a:lnTo>
                  <a:lnTo>
                    <a:pt x="436908" y="79474"/>
                  </a:lnTo>
                  <a:lnTo>
                    <a:pt x="361517" y="79474"/>
                  </a:lnTo>
                  <a:lnTo>
                    <a:pt x="361517" y="25758"/>
                  </a:lnTo>
                  <a:lnTo>
                    <a:pt x="458268" y="25758"/>
                  </a:lnTo>
                  <a:lnTo>
                    <a:pt x="458268" y="3141"/>
                  </a:lnTo>
                  <a:close/>
                </a:path>
                <a:path w="1322705" h="183515">
                  <a:moveTo>
                    <a:pt x="515827" y="3141"/>
                  </a:moveTo>
                  <a:lnTo>
                    <a:pt x="489755" y="3141"/>
                  </a:lnTo>
                  <a:lnTo>
                    <a:pt x="489755" y="179994"/>
                  </a:lnTo>
                  <a:lnTo>
                    <a:pt x="608495" y="179994"/>
                  </a:lnTo>
                  <a:lnTo>
                    <a:pt x="608495" y="177481"/>
                  </a:lnTo>
                  <a:lnTo>
                    <a:pt x="515827" y="177481"/>
                  </a:lnTo>
                  <a:lnTo>
                    <a:pt x="515827" y="3141"/>
                  </a:lnTo>
                  <a:close/>
                </a:path>
                <a:path w="1322705" h="183515">
                  <a:moveTo>
                    <a:pt x="608495" y="157377"/>
                  </a:moveTo>
                  <a:lnTo>
                    <a:pt x="515827" y="157377"/>
                  </a:lnTo>
                  <a:lnTo>
                    <a:pt x="515827" y="177481"/>
                  </a:lnTo>
                  <a:lnTo>
                    <a:pt x="608495" y="177481"/>
                  </a:lnTo>
                  <a:lnTo>
                    <a:pt x="608495" y="157377"/>
                  </a:lnTo>
                  <a:close/>
                </a:path>
                <a:path w="1322705" h="183515">
                  <a:moveTo>
                    <a:pt x="659933" y="3141"/>
                  </a:moveTo>
                  <a:lnTo>
                    <a:pt x="633860" y="3141"/>
                  </a:lnTo>
                  <a:lnTo>
                    <a:pt x="633860" y="179994"/>
                  </a:lnTo>
                  <a:lnTo>
                    <a:pt x="752600" y="179994"/>
                  </a:lnTo>
                  <a:lnTo>
                    <a:pt x="752600" y="177481"/>
                  </a:lnTo>
                  <a:lnTo>
                    <a:pt x="659933" y="177481"/>
                  </a:lnTo>
                  <a:lnTo>
                    <a:pt x="659933" y="3141"/>
                  </a:lnTo>
                  <a:close/>
                </a:path>
                <a:path w="1322705" h="183515">
                  <a:moveTo>
                    <a:pt x="752600" y="157377"/>
                  </a:moveTo>
                  <a:lnTo>
                    <a:pt x="659933" y="157377"/>
                  </a:lnTo>
                  <a:lnTo>
                    <a:pt x="659933" y="177481"/>
                  </a:lnTo>
                  <a:lnTo>
                    <a:pt x="752600" y="177481"/>
                  </a:lnTo>
                  <a:lnTo>
                    <a:pt x="752600" y="157377"/>
                  </a:lnTo>
                  <a:close/>
                </a:path>
                <a:path w="1322705" h="183515">
                  <a:moveTo>
                    <a:pt x="952001" y="104977"/>
                  </a:moveTo>
                  <a:lnTo>
                    <a:pt x="914234" y="104977"/>
                  </a:lnTo>
                  <a:lnTo>
                    <a:pt x="920853" y="105755"/>
                  </a:lnTo>
                  <a:lnTo>
                    <a:pt x="926089" y="107431"/>
                  </a:lnTo>
                  <a:lnTo>
                    <a:pt x="931324" y="108897"/>
                  </a:lnTo>
                  <a:lnTo>
                    <a:pt x="935198" y="111305"/>
                  </a:lnTo>
                  <a:lnTo>
                    <a:pt x="937711" y="114656"/>
                  </a:lnTo>
                  <a:lnTo>
                    <a:pt x="940224" y="117797"/>
                  </a:lnTo>
                  <a:lnTo>
                    <a:pt x="941795" y="122299"/>
                  </a:lnTo>
                  <a:lnTo>
                    <a:pt x="942423" y="128163"/>
                  </a:lnTo>
                  <a:lnTo>
                    <a:pt x="943261" y="134027"/>
                  </a:lnTo>
                  <a:lnTo>
                    <a:pt x="943680" y="141356"/>
                  </a:lnTo>
                  <a:lnTo>
                    <a:pt x="943680" y="159576"/>
                  </a:lnTo>
                  <a:lnTo>
                    <a:pt x="945250" y="166801"/>
                  </a:lnTo>
                  <a:lnTo>
                    <a:pt x="948392" y="171827"/>
                  </a:lnTo>
                  <a:lnTo>
                    <a:pt x="951742" y="176643"/>
                  </a:lnTo>
                  <a:lnTo>
                    <a:pt x="955721" y="179785"/>
                  </a:lnTo>
                  <a:lnTo>
                    <a:pt x="960630" y="181355"/>
                  </a:lnTo>
                  <a:lnTo>
                    <a:pt x="965145" y="182926"/>
                  </a:lnTo>
                  <a:lnTo>
                    <a:pt x="969857" y="183240"/>
                  </a:lnTo>
                  <a:lnTo>
                    <a:pt x="974464" y="182193"/>
                  </a:lnTo>
                  <a:lnTo>
                    <a:pt x="979071" y="181355"/>
                  </a:lnTo>
                  <a:lnTo>
                    <a:pt x="982605" y="179785"/>
                  </a:lnTo>
                  <a:lnTo>
                    <a:pt x="985773" y="177167"/>
                  </a:lnTo>
                  <a:lnTo>
                    <a:pt x="985773" y="163659"/>
                  </a:lnTo>
                  <a:lnTo>
                    <a:pt x="976873" y="163659"/>
                  </a:lnTo>
                  <a:lnTo>
                    <a:pt x="974150" y="162403"/>
                  </a:lnTo>
                  <a:lnTo>
                    <a:pt x="966511" y="141356"/>
                  </a:lnTo>
                  <a:lnTo>
                    <a:pt x="966402" y="138948"/>
                  </a:lnTo>
                  <a:lnTo>
                    <a:pt x="965983" y="134236"/>
                  </a:lnTo>
                  <a:lnTo>
                    <a:pt x="964726" y="124603"/>
                  </a:lnTo>
                  <a:lnTo>
                    <a:pt x="963470" y="120101"/>
                  </a:lnTo>
                  <a:lnTo>
                    <a:pt x="961585" y="115912"/>
                  </a:lnTo>
                  <a:lnTo>
                    <a:pt x="959700" y="111514"/>
                  </a:lnTo>
                  <a:lnTo>
                    <a:pt x="956768" y="108059"/>
                  </a:lnTo>
                  <a:lnTo>
                    <a:pt x="952790" y="105546"/>
                  </a:lnTo>
                  <a:lnTo>
                    <a:pt x="952001" y="104977"/>
                  </a:lnTo>
                  <a:close/>
                </a:path>
                <a:path w="1322705" h="183515">
                  <a:moveTo>
                    <a:pt x="906299" y="3141"/>
                  </a:moveTo>
                  <a:lnTo>
                    <a:pt x="844416" y="3141"/>
                  </a:lnTo>
                  <a:lnTo>
                    <a:pt x="844416" y="179994"/>
                  </a:lnTo>
                  <a:lnTo>
                    <a:pt x="870802" y="179994"/>
                  </a:lnTo>
                  <a:lnTo>
                    <a:pt x="870802" y="105232"/>
                  </a:lnTo>
                  <a:lnTo>
                    <a:pt x="880697" y="104977"/>
                  </a:lnTo>
                  <a:lnTo>
                    <a:pt x="952001" y="104977"/>
                  </a:lnTo>
                  <a:lnTo>
                    <a:pt x="949020" y="102824"/>
                  </a:lnTo>
                  <a:lnTo>
                    <a:pt x="943680" y="101462"/>
                  </a:lnTo>
                  <a:lnTo>
                    <a:pt x="945774" y="101462"/>
                  </a:lnTo>
                  <a:lnTo>
                    <a:pt x="953313" y="99473"/>
                  </a:lnTo>
                  <a:lnTo>
                    <a:pt x="959386" y="95494"/>
                  </a:lnTo>
                  <a:lnTo>
                    <a:pt x="965459" y="91306"/>
                  </a:lnTo>
                  <a:lnTo>
                    <a:pt x="969878" y="85756"/>
                  </a:lnTo>
                  <a:lnTo>
                    <a:pt x="870802" y="85756"/>
                  </a:lnTo>
                  <a:lnTo>
                    <a:pt x="870802" y="24933"/>
                  </a:lnTo>
                  <a:lnTo>
                    <a:pt x="969777" y="24933"/>
                  </a:lnTo>
                  <a:lnTo>
                    <a:pt x="969124" y="23873"/>
                  </a:lnTo>
                  <a:lnTo>
                    <a:pt x="927188" y="4319"/>
                  </a:lnTo>
                  <a:lnTo>
                    <a:pt x="917175" y="3435"/>
                  </a:lnTo>
                  <a:lnTo>
                    <a:pt x="906299" y="3141"/>
                  </a:lnTo>
                  <a:close/>
                </a:path>
                <a:path w="1322705" h="183515">
                  <a:moveTo>
                    <a:pt x="985773" y="161461"/>
                  </a:moveTo>
                  <a:lnTo>
                    <a:pt x="980747" y="163345"/>
                  </a:lnTo>
                  <a:lnTo>
                    <a:pt x="976873" y="163659"/>
                  </a:lnTo>
                  <a:lnTo>
                    <a:pt x="985773" y="163659"/>
                  </a:lnTo>
                  <a:lnTo>
                    <a:pt x="985773" y="161461"/>
                  </a:lnTo>
                  <a:close/>
                </a:path>
                <a:path w="1322705" h="183515">
                  <a:moveTo>
                    <a:pt x="969777" y="24933"/>
                  </a:moveTo>
                  <a:lnTo>
                    <a:pt x="908773" y="24933"/>
                  </a:lnTo>
                  <a:lnTo>
                    <a:pt x="916508" y="25287"/>
                  </a:lnTo>
                  <a:lnTo>
                    <a:pt x="923536" y="25876"/>
                  </a:lnTo>
                  <a:lnTo>
                    <a:pt x="937816" y="27747"/>
                  </a:lnTo>
                  <a:lnTo>
                    <a:pt x="943889" y="30470"/>
                  </a:lnTo>
                  <a:lnTo>
                    <a:pt x="952266" y="39265"/>
                  </a:lnTo>
                  <a:lnTo>
                    <a:pt x="954360" y="46386"/>
                  </a:lnTo>
                  <a:lnTo>
                    <a:pt x="954360" y="64605"/>
                  </a:lnTo>
                  <a:lnTo>
                    <a:pt x="952580" y="70992"/>
                  </a:lnTo>
                  <a:lnTo>
                    <a:pt x="949020" y="75390"/>
                  </a:lnTo>
                  <a:lnTo>
                    <a:pt x="945669" y="79578"/>
                  </a:lnTo>
                  <a:lnTo>
                    <a:pt x="912581" y="85756"/>
                  </a:lnTo>
                  <a:lnTo>
                    <a:pt x="969919" y="85756"/>
                  </a:lnTo>
                  <a:lnTo>
                    <a:pt x="972894" y="78531"/>
                  </a:lnTo>
                  <a:lnTo>
                    <a:pt x="976035" y="71411"/>
                  </a:lnTo>
                  <a:lnTo>
                    <a:pt x="977605" y="63348"/>
                  </a:lnTo>
                  <a:lnTo>
                    <a:pt x="977605" y="54343"/>
                  </a:lnTo>
                  <a:lnTo>
                    <a:pt x="977147" y="46386"/>
                  </a:lnTo>
                  <a:lnTo>
                    <a:pt x="977075" y="45136"/>
                  </a:lnTo>
                  <a:lnTo>
                    <a:pt x="975485" y="36988"/>
                  </a:lnTo>
                  <a:lnTo>
                    <a:pt x="972835" y="29900"/>
                  </a:lnTo>
                  <a:lnTo>
                    <a:pt x="969777" y="24933"/>
                  </a:lnTo>
                  <a:close/>
                </a:path>
                <a:path w="1322705" h="183515">
                  <a:moveTo>
                    <a:pt x="1133088" y="3141"/>
                  </a:moveTo>
                  <a:lnTo>
                    <a:pt x="1010579" y="3141"/>
                  </a:lnTo>
                  <a:lnTo>
                    <a:pt x="1010579" y="179994"/>
                  </a:lnTo>
                  <a:lnTo>
                    <a:pt x="1136230" y="179994"/>
                  </a:lnTo>
                  <a:lnTo>
                    <a:pt x="1136230" y="158633"/>
                  </a:lnTo>
                  <a:lnTo>
                    <a:pt x="1036337" y="158633"/>
                  </a:lnTo>
                  <a:lnTo>
                    <a:pt x="1036337" y="101148"/>
                  </a:lnTo>
                  <a:lnTo>
                    <a:pt x="1111728" y="101148"/>
                  </a:lnTo>
                  <a:lnTo>
                    <a:pt x="1111728" y="79474"/>
                  </a:lnTo>
                  <a:lnTo>
                    <a:pt x="1036337" y="79474"/>
                  </a:lnTo>
                  <a:lnTo>
                    <a:pt x="1036337" y="25758"/>
                  </a:lnTo>
                  <a:lnTo>
                    <a:pt x="1133088" y="25758"/>
                  </a:lnTo>
                  <a:lnTo>
                    <a:pt x="1133088" y="3141"/>
                  </a:lnTo>
                  <a:close/>
                </a:path>
                <a:path w="1322705" h="183515">
                  <a:moveTo>
                    <a:pt x="1239651" y="0"/>
                  </a:moveTo>
                  <a:lnTo>
                    <a:pt x="1194102" y="10680"/>
                  </a:lnTo>
                  <a:lnTo>
                    <a:pt x="1162690" y="41778"/>
                  </a:lnTo>
                  <a:lnTo>
                    <a:pt x="1151160" y="90468"/>
                  </a:lnTo>
                  <a:lnTo>
                    <a:pt x="1151067" y="92039"/>
                  </a:lnTo>
                  <a:lnTo>
                    <a:pt x="1151775" y="106135"/>
                  </a:lnTo>
                  <a:lnTo>
                    <a:pt x="1169012" y="152056"/>
                  </a:lnTo>
                  <a:lnTo>
                    <a:pt x="1204292" y="177481"/>
                  </a:lnTo>
                  <a:lnTo>
                    <a:pt x="1227030" y="182605"/>
                  </a:lnTo>
                  <a:lnTo>
                    <a:pt x="1228306" y="182605"/>
                  </a:lnTo>
                  <a:lnTo>
                    <a:pt x="1238394" y="183135"/>
                  </a:lnTo>
                  <a:lnTo>
                    <a:pt x="1280173" y="174654"/>
                  </a:lnTo>
                  <a:lnTo>
                    <a:pt x="1302068" y="158633"/>
                  </a:lnTo>
                  <a:lnTo>
                    <a:pt x="1238708" y="158633"/>
                  </a:lnTo>
                  <a:lnTo>
                    <a:pt x="1224789" y="157554"/>
                  </a:lnTo>
                  <a:lnTo>
                    <a:pt x="1186151" y="131579"/>
                  </a:lnTo>
                  <a:lnTo>
                    <a:pt x="1177240" y="92039"/>
                  </a:lnTo>
                  <a:lnTo>
                    <a:pt x="1177140" y="90468"/>
                  </a:lnTo>
                  <a:lnTo>
                    <a:pt x="1178161" y="75527"/>
                  </a:lnTo>
                  <a:lnTo>
                    <a:pt x="1202486" y="34220"/>
                  </a:lnTo>
                  <a:lnTo>
                    <a:pt x="1239651" y="24501"/>
                  </a:lnTo>
                  <a:lnTo>
                    <a:pt x="1301340" y="24501"/>
                  </a:lnTo>
                  <a:lnTo>
                    <a:pt x="1294859" y="18297"/>
                  </a:lnTo>
                  <a:lnTo>
                    <a:pt x="1250743" y="530"/>
                  </a:lnTo>
                  <a:lnTo>
                    <a:pt x="1239651" y="0"/>
                  </a:lnTo>
                  <a:close/>
                </a:path>
                <a:path w="1322705" h="183515">
                  <a:moveTo>
                    <a:pt x="1322266" y="116540"/>
                  </a:moveTo>
                  <a:lnTo>
                    <a:pt x="1294937" y="116540"/>
                  </a:lnTo>
                  <a:lnTo>
                    <a:pt x="1293327" y="123589"/>
                  </a:lnTo>
                  <a:lnTo>
                    <a:pt x="1291011" y="129969"/>
                  </a:lnTo>
                  <a:lnTo>
                    <a:pt x="1258204" y="156160"/>
                  </a:lnTo>
                  <a:lnTo>
                    <a:pt x="1238708" y="158633"/>
                  </a:lnTo>
                  <a:lnTo>
                    <a:pt x="1302068" y="158633"/>
                  </a:lnTo>
                  <a:lnTo>
                    <a:pt x="1320087" y="126004"/>
                  </a:lnTo>
                  <a:lnTo>
                    <a:pt x="1322266" y="116540"/>
                  </a:lnTo>
                  <a:close/>
                </a:path>
                <a:path w="1322705" h="183515">
                  <a:moveTo>
                    <a:pt x="1301326" y="24501"/>
                  </a:moveTo>
                  <a:lnTo>
                    <a:pt x="1248028" y="24501"/>
                  </a:lnTo>
                  <a:lnTo>
                    <a:pt x="1255985" y="25863"/>
                  </a:lnTo>
                  <a:lnTo>
                    <a:pt x="1271571" y="31412"/>
                  </a:lnTo>
                  <a:lnTo>
                    <a:pt x="1271430" y="31412"/>
                  </a:lnTo>
                  <a:lnTo>
                    <a:pt x="1277870" y="35705"/>
                  </a:lnTo>
                  <a:lnTo>
                    <a:pt x="1283314" y="41778"/>
                  </a:lnTo>
                  <a:lnTo>
                    <a:pt x="1287045" y="46706"/>
                  </a:lnTo>
                  <a:lnTo>
                    <a:pt x="1290068" y="52380"/>
                  </a:lnTo>
                  <a:lnTo>
                    <a:pt x="1292385" y="58800"/>
                  </a:lnTo>
                  <a:lnTo>
                    <a:pt x="1293995" y="65966"/>
                  </a:lnTo>
                  <a:lnTo>
                    <a:pt x="1321010" y="65966"/>
                  </a:lnTo>
                  <a:lnTo>
                    <a:pt x="1318830" y="56385"/>
                  </a:lnTo>
                  <a:lnTo>
                    <a:pt x="1315748" y="47433"/>
                  </a:lnTo>
                  <a:lnTo>
                    <a:pt x="1311763" y="39108"/>
                  </a:lnTo>
                  <a:lnTo>
                    <a:pt x="1306874" y="31412"/>
                  </a:lnTo>
                  <a:lnTo>
                    <a:pt x="1301326" y="24501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0996" y="6481478"/>
            <a:ext cx="9015432" cy="1811463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96909" y="1235564"/>
            <a:ext cx="4083644" cy="15287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6948" y="811789"/>
            <a:ext cx="19350355" cy="25400"/>
          </a:xfrm>
          <a:custGeom>
            <a:avLst/>
            <a:gdLst/>
            <a:ahLst/>
            <a:cxnLst/>
            <a:rect l="l" t="t" r="r" b="b"/>
            <a:pathLst>
              <a:path w="19350355" h="25400">
                <a:moveTo>
                  <a:pt x="19350190" y="0"/>
                </a:move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19350190" y="25400"/>
                </a:lnTo>
                <a:lnTo>
                  <a:pt x="19350190" y="12700"/>
                </a:lnTo>
                <a:lnTo>
                  <a:pt x="19350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611" y="1511996"/>
            <a:ext cx="16274340" cy="6854241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76951" y="10355705"/>
            <a:ext cx="2021205" cy="575945"/>
            <a:chOff x="376951" y="10355705"/>
            <a:chExt cx="2021205" cy="575945"/>
          </a:xfrm>
        </p:grpSpPr>
        <p:sp>
          <p:nvSpPr>
            <p:cNvPr id="5" name="object 5" descr=""/>
            <p:cNvSpPr/>
            <p:nvPr/>
          </p:nvSpPr>
          <p:spPr>
            <a:xfrm>
              <a:off x="376951" y="10355705"/>
              <a:ext cx="2021205" cy="575945"/>
            </a:xfrm>
            <a:custGeom>
              <a:avLst/>
              <a:gdLst/>
              <a:ahLst/>
              <a:cxnLst/>
              <a:rect l="l" t="t" r="r" b="b"/>
              <a:pathLst>
                <a:path w="2021205" h="575945">
                  <a:moveTo>
                    <a:pt x="1732931" y="0"/>
                  </a:moveTo>
                  <a:lnTo>
                    <a:pt x="287949" y="0"/>
                  </a:lnTo>
                  <a:lnTo>
                    <a:pt x="241242" y="3768"/>
                  </a:lnTo>
                  <a:lnTo>
                    <a:pt x="196935" y="14679"/>
                  </a:lnTo>
                  <a:lnTo>
                    <a:pt x="155620" y="32140"/>
                  </a:lnTo>
                  <a:lnTo>
                    <a:pt x="117890" y="55557"/>
                  </a:lnTo>
                  <a:lnTo>
                    <a:pt x="84338" y="84338"/>
                  </a:lnTo>
                  <a:lnTo>
                    <a:pt x="55557" y="117890"/>
                  </a:lnTo>
                  <a:lnTo>
                    <a:pt x="32140" y="155620"/>
                  </a:lnTo>
                  <a:lnTo>
                    <a:pt x="14679" y="196935"/>
                  </a:lnTo>
                  <a:lnTo>
                    <a:pt x="3768" y="241242"/>
                  </a:lnTo>
                  <a:lnTo>
                    <a:pt x="0" y="287949"/>
                  </a:lnTo>
                  <a:lnTo>
                    <a:pt x="3768" y="334656"/>
                  </a:lnTo>
                  <a:lnTo>
                    <a:pt x="14679" y="378963"/>
                  </a:lnTo>
                  <a:lnTo>
                    <a:pt x="32140" y="420278"/>
                  </a:lnTo>
                  <a:lnTo>
                    <a:pt x="55557" y="458008"/>
                  </a:lnTo>
                  <a:lnTo>
                    <a:pt x="84338" y="491560"/>
                  </a:lnTo>
                  <a:lnTo>
                    <a:pt x="117890" y="520341"/>
                  </a:lnTo>
                  <a:lnTo>
                    <a:pt x="155620" y="543758"/>
                  </a:lnTo>
                  <a:lnTo>
                    <a:pt x="196935" y="561218"/>
                  </a:lnTo>
                  <a:lnTo>
                    <a:pt x="241242" y="572129"/>
                  </a:lnTo>
                  <a:lnTo>
                    <a:pt x="287949" y="575898"/>
                  </a:lnTo>
                  <a:lnTo>
                    <a:pt x="1732931" y="575898"/>
                  </a:lnTo>
                  <a:lnTo>
                    <a:pt x="1779638" y="572129"/>
                  </a:lnTo>
                  <a:lnTo>
                    <a:pt x="1823945" y="561218"/>
                  </a:lnTo>
                  <a:lnTo>
                    <a:pt x="1865260" y="543758"/>
                  </a:lnTo>
                  <a:lnTo>
                    <a:pt x="1902990" y="520341"/>
                  </a:lnTo>
                  <a:lnTo>
                    <a:pt x="1936542" y="491560"/>
                  </a:lnTo>
                  <a:lnTo>
                    <a:pt x="1965323" y="458008"/>
                  </a:lnTo>
                  <a:lnTo>
                    <a:pt x="1988740" y="420278"/>
                  </a:lnTo>
                  <a:lnTo>
                    <a:pt x="2006201" y="378963"/>
                  </a:lnTo>
                  <a:lnTo>
                    <a:pt x="2017112" y="334656"/>
                  </a:lnTo>
                  <a:lnTo>
                    <a:pt x="2020880" y="287949"/>
                  </a:lnTo>
                  <a:lnTo>
                    <a:pt x="2017112" y="241242"/>
                  </a:lnTo>
                  <a:lnTo>
                    <a:pt x="2006201" y="196935"/>
                  </a:lnTo>
                  <a:lnTo>
                    <a:pt x="1988740" y="155620"/>
                  </a:lnTo>
                  <a:lnTo>
                    <a:pt x="1965323" y="117890"/>
                  </a:lnTo>
                  <a:lnTo>
                    <a:pt x="1936542" y="84338"/>
                  </a:lnTo>
                  <a:lnTo>
                    <a:pt x="1902990" y="55557"/>
                  </a:lnTo>
                  <a:lnTo>
                    <a:pt x="1865260" y="32140"/>
                  </a:lnTo>
                  <a:lnTo>
                    <a:pt x="1823945" y="14679"/>
                  </a:lnTo>
                  <a:lnTo>
                    <a:pt x="1779638" y="3768"/>
                  </a:lnTo>
                  <a:lnTo>
                    <a:pt x="1732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29297" y="10552663"/>
              <a:ext cx="1322705" cy="183515"/>
            </a:xfrm>
            <a:custGeom>
              <a:avLst/>
              <a:gdLst/>
              <a:ahLst/>
              <a:cxnLst/>
              <a:rect l="l" t="t" r="r" b="b"/>
              <a:pathLst>
                <a:path w="1322705" h="183515">
                  <a:moveTo>
                    <a:pt x="122509" y="3141"/>
                  </a:moveTo>
                  <a:lnTo>
                    <a:pt x="0" y="3141"/>
                  </a:lnTo>
                  <a:lnTo>
                    <a:pt x="0" y="179994"/>
                  </a:lnTo>
                  <a:lnTo>
                    <a:pt x="125650" y="179994"/>
                  </a:lnTo>
                  <a:lnTo>
                    <a:pt x="125650" y="158633"/>
                  </a:lnTo>
                  <a:lnTo>
                    <a:pt x="25758" y="158633"/>
                  </a:lnTo>
                  <a:lnTo>
                    <a:pt x="25758" y="101148"/>
                  </a:lnTo>
                  <a:lnTo>
                    <a:pt x="101148" y="101148"/>
                  </a:lnTo>
                  <a:lnTo>
                    <a:pt x="101148" y="79474"/>
                  </a:lnTo>
                  <a:lnTo>
                    <a:pt x="25758" y="79474"/>
                  </a:lnTo>
                  <a:lnTo>
                    <a:pt x="25758" y="25758"/>
                  </a:lnTo>
                  <a:lnTo>
                    <a:pt x="122509" y="25758"/>
                  </a:lnTo>
                  <a:lnTo>
                    <a:pt x="122509" y="3141"/>
                  </a:lnTo>
                  <a:close/>
                </a:path>
                <a:path w="1322705" h="183515">
                  <a:moveTo>
                    <a:pt x="229071" y="0"/>
                  </a:moveTo>
                  <a:lnTo>
                    <a:pt x="183523" y="10680"/>
                  </a:lnTo>
                  <a:lnTo>
                    <a:pt x="152110" y="41778"/>
                  </a:lnTo>
                  <a:lnTo>
                    <a:pt x="147234" y="52380"/>
                  </a:lnTo>
                  <a:lnTo>
                    <a:pt x="147143" y="52576"/>
                  </a:lnTo>
                  <a:lnTo>
                    <a:pt x="143550" y="64553"/>
                  </a:lnTo>
                  <a:lnTo>
                    <a:pt x="141332" y="77707"/>
                  </a:lnTo>
                  <a:lnTo>
                    <a:pt x="140580" y="90468"/>
                  </a:lnTo>
                  <a:lnTo>
                    <a:pt x="140488" y="92039"/>
                  </a:lnTo>
                  <a:lnTo>
                    <a:pt x="141195" y="106135"/>
                  </a:lnTo>
                  <a:lnTo>
                    <a:pt x="141214" y="106508"/>
                  </a:lnTo>
                  <a:lnTo>
                    <a:pt x="158432" y="152056"/>
                  </a:lnTo>
                  <a:lnTo>
                    <a:pt x="193713" y="177481"/>
                  </a:lnTo>
                  <a:lnTo>
                    <a:pt x="216450" y="182605"/>
                  </a:lnTo>
                  <a:lnTo>
                    <a:pt x="217727" y="182605"/>
                  </a:lnTo>
                  <a:lnTo>
                    <a:pt x="227815" y="183135"/>
                  </a:lnTo>
                  <a:lnTo>
                    <a:pt x="269594" y="174654"/>
                  </a:lnTo>
                  <a:lnTo>
                    <a:pt x="291489" y="158633"/>
                  </a:lnTo>
                  <a:lnTo>
                    <a:pt x="228129" y="158633"/>
                  </a:lnTo>
                  <a:lnTo>
                    <a:pt x="214209" y="157554"/>
                  </a:lnTo>
                  <a:lnTo>
                    <a:pt x="175572" y="131579"/>
                  </a:lnTo>
                  <a:lnTo>
                    <a:pt x="166661" y="92039"/>
                  </a:lnTo>
                  <a:lnTo>
                    <a:pt x="166560" y="90468"/>
                  </a:lnTo>
                  <a:lnTo>
                    <a:pt x="175748" y="51182"/>
                  </a:lnTo>
                  <a:lnTo>
                    <a:pt x="214995" y="25581"/>
                  </a:lnTo>
                  <a:lnTo>
                    <a:pt x="229071" y="24501"/>
                  </a:lnTo>
                  <a:lnTo>
                    <a:pt x="290761" y="24501"/>
                  </a:lnTo>
                  <a:lnTo>
                    <a:pt x="284279" y="18297"/>
                  </a:lnTo>
                  <a:lnTo>
                    <a:pt x="240164" y="530"/>
                  </a:lnTo>
                  <a:lnTo>
                    <a:pt x="229071" y="0"/>
                  </a:lnTo>
                  <a:close/>
                </a:path>
                <a:path w="1322705" h="183515">
                  <a:moveTo>
                    <a:pt x="311687" y="116540"/>
                  </a:moveTo>
                  <a:lnTo>
                    <a:pt x="284358" y="116540"/>
                  </a:lnTo>
                  <a:lnTo>
                    <a:pt x="282748" y="123589"/>
                  </a:lnTo>
                  <a:lnTo>
                    <a:pt x="280431" y="129969"/>
                  </a:lnTo>
                  <a:lnTo>
                    <a:pt x="247624" y="156160"/>
                  </a:lnTo>
                  <a:lnTo>
                    <a:pt x="228129" y="158633"/>
                  </a:lnTo>
                  <a:lnTo>
                    <a:pt x="291489" y="158633"/>
                  </a:lnTo>
                  <a:lnTo>
                    <a:pt x="309507" y="126004"/>
                  </a:lnTo>
                  <a:lnTo>
                    <a:pt x="311687" y="116540"/>
                  </a:lnTo>
                  <a:close/>
                </a:path>
                <a:path w="1322705" h="183515">
                  <a:moveTo>
                    <a:pt x="290746" y="24501"/>
                  </a:moveTo>
                  <a:lnTo>
                    <a:pt x="237448" y="24501"/>
                  </a:lnTo>
                  <a:lnTo>
                    <a:pt x="245406" y="25863"/>
                  </a:lnTo>
                  <a:lnTo>
                    <a:pt x="260992" y="31412"/>
                  </a:lnTo>
                  <a:lnTo>
                    <a:pt x="260851" y="31412"/>
                  </a:lnTo>
                  <a:lnTo>
                    <a:pt x="267290" y="35705"/>
                  </a:lnTo>
                  <a:lnTo>
                    <a:pt x="272735" y="41778"/>
                  </a:lnTo>
                  <a:lnTo>
                    <a:pt x="276465" y="46706"/>
                  </a:lnTo>
                  <a:lnTo>
                    <a:pt x="279489" y="52380"/>
                  </a:lnTo>
                  <a:lnTo>
                    <a:pt x="281805" y="58800"/>
                  </a:lnTo>
                  <a:lnTo>
                    <a:pt x="283415" y="65966"/>
                  </a:lnTo>
                  <a:lnTo>
                    <a:pt x="310430" y="65966"/>
                  </a:lnTo>
                  <a:lnTo>
                    <a:pt x="308251" y="56385"/>
                  </a:lnTo>
                  <a:lnTo>
                    <a:pt x="305169" y="47433"/>
                  </a:lnTo>
                  <a:lnTo>
                    <a:pt x="301183" y="39108"/>
                  </a:lnTo>
                  <a:lnTo>
                    <a:pt x="296294" y="31412"/>
                  </a:lnTo>
                  <a:lnTo>
                    <a:pt x="290746" y="24501"/>
                  </a:lnTo>
                  <a:close/>
                </a:path>
                <a:path w="1322705" h="183515">
                  <a:moveTo>
                    <a:pt x="458268" y="3141"/>
                  </a:moveTo>
                  <a:lnTo>
                    <a:pt x="335759" y="3141"/>
                  </a:lnTo>
                  <a:lnTo>
                    <a:pt x="335759" y="179994"/>
                  </a:lnTo>
                  <a:lnTo>
                    <a:pt x="461410" y="179994"/>
                  </a:lnTo>
                  <a:lnTo>
                    <a:pt x="461410" y="158633"/>
                  </a:lnTo>
                  <a:lnTo>
                    <a:pt x="361517" y="158633"/>
                  </a:lnTo>
                  <a:lnTo>
                    <a:pt x="361517" y="101148"/>
                  </a:lnTo>
                  <a:lnTo>
                    <a:pt x="436908" y="101148"/>
                  </a:lnTo>
                  <a:lnTo>
                    <a:pt x="436908" y="79474"/>
                  </a:lnTo>
                  <a:lnTo>
                    <a:pt x="361517" y="79474"/>
                  </a:lnTo>
                  <a:lnTo>
                    <a:pt x="361517" y="25758"/>
                  </a:lnTo>
                  <a:lnTo>
                    <a:pt x="458268" y="25758"/>
                  </a:lnTo>
                  <a:lnTo>
                    <a:pt x="458268" y="3141"/>
                  </a:lnTo>
                  <a:close/>
                </a:path>
                <a:path w="1322705" h="183515">
                  <a:moveTo>
                    <a:pt x="515827" y="3141"/>
                  </a:moveTo>
                  <a:lnTo>
                    <a:pt x="489755" y="3141"/>
                  </a:lnTo>
                  <a:lnTo>
                    <a:pt x="489755" y="179994"/>
                  </a:lnTo>
                  <a:lnTo>
                    <a:pt x="608495" y="179994"/>
                  </a:lnTo>
                  <a:lnTo>
                    <a:pt x="608495" y="177481"/>
                  </a:lnTo>
                  <a:lnTo>
                    <a:pt x="515827" y="177481"/>
                  </a:lnTo>
                  <a:lnTo>
                    <a:pt x="515827" y="3141"/>
                  </a:lnTo>
                  <a:close/>
                </a:path>
                <a:path w="1322705" h="183515">
                  <a:moveTo>
                    <a:pt x="608495" y="157377"/>
                  </a:moveTo>
                  <a:lnTo>
                    <a:pt x="515827" y="157377"/>
                  </a:lnTo>
                  <a:lnTo>
                    <a:pt x="515827" y="177481"/>
                  </a:lnTo>
                  <a:lnTo>
                    <a:pt x="608495" y="177481"/>
                  </a:lnTo>
                  <a:lnTo>
                    <a:pt x="608495" y="157377"/>
                  </a:lnTo>
                  <a:close/>
                </a:path>
                <a:path w="1322705" h="183515">
                  <a:moveTo>
                    <a:pt x="659933" y="3141"/>
                  </a:moveTo>
                  <a:lnTo>
                    <a:pt x="633860" y="3141"/>
                  </a:lnTo>
                  <a:lnTo>
                    <a:pt x="633860" y="179994"/>
                  </a:lnTo>
                  <a:lnTo>
                    <a:pt x="752600" y="179994"/>
                  </a:lnTo>
                  <a:lnTo>
                    <a:pt x="752600" y="177481"/>
                  </a:lnTo>
                  <a:lnTo>
                    <a:pt x="659933" y="177481"/>
                  </a:lnTo>
                  <a:lnTo>
                    <a:pt x="659933" y="3141"/>
                  </a:lnTo>
                  <a:close/>
                </a:path>
                <a:path w="1322705" h="183515">
                  <a:moveTo>
                    <a:pt x="752600" y="157377"/>
                  </a:moveTo>
                  <a:lnTo>
                    <a:pt x="659933" y="157377"/>
                  </a:lnTo>
                  <a:lnTo>
                    <a:pt x="659933" y="177481"/>
                  </a:lnTo>
                  <a:lnTo>
                    <a:pt x="752600" y="177481"/>
                  </a:lnTo>
                  <a:lnTo>
                    <a:pt x="752600" y="157377"/>
                  </a:lnTo>
                  <a:close/>
                </a:path>
                <a:path w="1322705" h="183515">
                  <a:moveTo>
                    <a:pt x="952001" y="104977"/>
                  </a:moveTo>
                  <a:lnTo>
                    <a:pt x="914234" y="104977"/>
                  </a:lnTo>
                  <a:lnTo>
                    <a:pt x="920853" y="105755"/>
                  </a:lnTo>
                  <a:lnTo>
                    <a:pt x="926089" y="107431"/>
                  </a:lnTo>
                  <a:lnTo>
                    <a:pt x="931324" y="108897"/>
                  </a:lnTo>
                  <a:lnTo>
                    <a:pt x="935198" y="111305"/>
                  </a:lnTo>
                  <a:lnTo>
                    <a:pt x="937711" y="114656"/>
                  </a:lnTo>
                  <a:lnTo>
                    <a:pt x="940224" y="117797"/>
                  </a:lnTo>
                  <a:lnTo>
                    <a:pt x="941795" y="122299"/>
                  </a:lnTo>
                  <a:lnTo>
                    <a:pt x="942423" y="128163"/>
                  </a:lnTo>
                  <a:lnTo>
                    <a:pt x="943261" y="134027"/>
                  </a:lnTo>
                  <a:lnTo>
                    <a:pt x="943680" y="141356"/>
                  </a:lnTo>
                  <a:lnTo>
                    <a:pt x="943680" y="159576"/>
                  </a:lnTo>
                  <a:lnTo>
                    <a:pt x="945250" y="166801"/>
                  </a:lnTo>
                  <a:lnTo>
                    <a:pt x="948392" y="171827"/>
                  </a:lnTo>
                  <a:lnTo>
                    <a:pt x="951742" y="176643"/>
                  </a:lnTo>
                  <a:lnTo>
                    <a:pt x="955721" y="179785"/>
                  </a:lnTo>
                  <a:lnTo>
                    <a:pt x="960630" y="181355"/>
                  </a:lnTo>
                  <a:lnTo>
                    <a:pt x="965145" y="182926"/>
                  </a:lnTo>
                  <a:lnTo>
                    <a:pt x="969857" y="183240"/>
                  </a:lnTo>
                  <a:lnTo>
                    <a:pt x="974464" y="182193"/>
                  </a:lnTo>
                  <a:lnTo>
                    <a:pt x="979071" y="181355"/>
                  </a:lnTo>
                  <a:lnTo>
                    <a:pt x="982605" y="179785"/>
                  </a:lnTo>
                  <a:lnTo>
                    <a:pt x="985773" y="177167"/>
                  </a:lnTo>
                  <a:lnTo>
                    <a:pt x="985773" y="163659"/>
                  </a:lnTo>
                  <a:lnTo>
                    <a:pt x="976873" y="163659"/>
                  </a:lnTo>
                  <a:lnTo>
                    <a:pt x="974150" y="162403"/>
                  </a:lnTo>
                  <a:lnTo>
                    <a:pt x="966511" y="141356"/>
                  </a:lnTo>
                  <a:lnTo>
                    <a:pt x="966402" y="138948"/>
                  </a:lnTo>
                  <a:lnTo>
                    <a:pt x="965983" y="134236"/>
                  </a:lnTo>
                  <a:lnTo>
                    <a:pt x="964726" y="124603"/>
                  </a:lnTo>
                  <a:lnTo>
                    <a:pt x="963470" y="120101"/>
                  </a:lnTo>
                  <a:lnTo>
                    <a:pt x="961585" y="115912"/>
                  </a:lnTo>
                  <a:lnTo>
                    <a:pt x="959700" y="111514"/>
                  </a:lnTo>
                  <a:lnTo>
                    <a:pt x="956768" y="108059"/>
                  </a:lnTo>
                  <a:lnTo>
                    <a:pt x="952790" y="105546"/>
                  </a:lnTo>
                  <a:lnTo>
                    <a:pt x="952001" y="104977"/>
                  </a:lnTo>
                  <a:close/>
                </a:path>
                <a:path w="1322705" h="183515">
                  <a:moveTo>
                    <a:pt x="906299" y="3141"/>
                  </a:moveTo>
                  <a:lnTo>
                    <a:pt x="844416" y="3141"/>
                  </a:lnTo>
                  <a:lnTo>
                    <a:pt x="844416" y="179994"/>
                  </a:lnTo>
                  <a:lnTo>
                    <a:pt x="870802" y="179994"/>
                  </a:lnTo>
                  <a:lnTo>
                    <a:pt x="870802" y="105232"/>
                  </a:lnTo>
                  <a:lnTo>
                    <a:pt x="880697" y="104977"/>
                  </a:lnTo>
                  <a:lnTo>
                    <a:pt x="952001" y="104977"/>
                  </a:lnTo>
                  <a:lnTo>
                    <a:pt x="949020" y="102824"/>
                  </a:lnTo>
                  <a:lnTo>
                    <a:pt x="943680" y="101462"/>
                  </a:lnTo>
                  <a:lnTo>
                    <a:pt x="945774" y="101462"/>
                  </a:lnTo>
                  <a:lnTo>
                    <a:pt x="953313" y="99473"/>
                  </a:lnTo>
                  <a:lnTo>
                    <a:pt x="959386" y="95494"/>
                  </a:lnTo>
                  <a:lnTo>
                    <a:pt x="965459" y="91306"/>
                  </a:lnTo>
                  <a:lnTo>
                    <a:pt x="969878" y="85756"/>
                  </a:lnTo>
                  <a:lnTo>
                    <a:pt x="870802" y="85756"/>
                  </a:lnTo>
                  <a:lnTo>
                    <a:pt x="870802" y="24933"/>
                  </a:lnTo>
                  <a:lnTo>
                    <a:pt x="969777" y="24933"/>
                  </a:lnTo>
                  <a:lnTo>
                    <a:pt x="969124" y="23873"/>
                  </a:lnTo>
                  <a:lnTo>
                    <a:pt x="927188" y="4319"/>
                  </a:lnTo>
                  <a:lnTo>
                    <a:pt x="917175" y="3435"/>
                  </a:lnTo>
                  <a:lnTo>
                    <a:pt x="906299" y="3141"/>
                  </a:lnTo>
                  <a:close/>
                </a:path>
                <a:path w="1322705" h="183515">
                  <a:moveTo>
                    <a:pt x="985773" y="161461"/>
                  </a:moveTo>
                  <a:lnTo>
                    <a:pt x="980747" y="163345"/>
                  </a:lnTo>
                  <a:lnTo>
                    <a:pt x="976873" y="163659"/>
                  </a:lnTo>
                  <a:lnTo>
                    <a:pt x="985773" y="163659"/>
                  </a:lnTo>
                  <a:lnTo>
                    <a:pt x="985773" y="161461"/>
                  </a:lnTo>
                  <a:close/>
                </a:path>
                <a:path w="1322705" h="183515">
                  <a:moveTo>
                    <a:pt x="969777" y="24933"/>
                  </a:moveTo>
                  <a:lnTo>
                    <a:pt x="908773" y="24933"/>
                  </a:lnTo>
                  <a:lnTo>
                    <a:pt x="916508" y="25287"/>
                  </a:lnTo>
                  <a:lnTo>
                    <a:pt x="923536" y="25876"/>
                  </a:lnTo>
                  <a:lnTo>
                    <a:pt x="937816" y="27747"/>
                  </a:lnTo>
                  <a:lnTo>
                    <a:pt x="943889" y="30470"/>
                  </a:lnTo>
                  <a:lnTo>
                    <a:pt x="952266" y="39265"/>
                  </a:lnTo>
                  <a:lnTo>
                    <a:pt x="954360" y="46386"/>
                  </a:lnTo>
                  <a:lnTo>
                    <a:pt x="954360" y="64605"/>
                  </a:lnTo>
                  <a:lnTo>
                    <a:pt x="952580" y="70992"/>
                  </a:lnTo>
                  <a:lnTo>
                    <a:pt x="949020" y="75390"/>
                  </a:lnTo>
                  <a:lnTo>
                    <a:pt x="945669" y="79578"/>
                  </a:lnTo>
                  <a:lnTo>
                    <a:pt x="912581" y="85756"/>
                  </a:lnTo>
                  <a:lnTo>
                    <a:pt x="969919" y="85756"/>
                  </a:lnTo>
                  <a:lnTo>
                    <a:pt x="972894" y="78531"/>
                  </a:lnTo>
                  <a:lnTo>
                    <a:pt x="976035" y="71411"/>
                  </a:lnTo>
                  <a:lnTo>
                    <a:pt x="977605" y="63348"/>
                  </a:lnTo>
                  <a:lnTo>
                    <a:pt x="977605" y="54343"/>
                  </a:lnTo>
                  <a:lnTo>
                    <a:pt x="977147" y="46386"/>
                  </a:lnTo>
                  <a:lnTo>
                    <a:pt x="977075" y="45136"/>
                  </a:lnTo>
                  <a:lnTo>
                    <a:pt x="975485" y="36988"/>
                  </a:lnTo>
                  <a:lnTo>
                    <a:pt x="972835" y="29900"/>
                  </a:lnTo>
                  <a:lnTo>
                    <a:pt x="969777" y="24933"/>
                  </a:lnTo>
                  <a:close/>
                </a:path>
                <a:path w="1322705" h="183515">
                  <a:moveTo>
                    <a:pt x="1133088" y="3141"/>
                  </a:moveTo>
                  <a:lnTo>
                    <a:pt x="1010579" y="3141"/>
                  </a:lnTo>
                  <a:lnTo>
                    <a:pt x="1010579" y="179994"/>
                  </a:lnTo>
                  <a:lnTo>
                    <a:pt x="1136230" y="179994"/>
                  </a:lnTo>
                  <a:lnTo>
                    <a:pt x="1136230" y="158633"/>
                  </a:lnTo>
                  <a:lnTo>
                    <a:pt x="1036337" y="158633"/>
                  </a:lnTo>
                  <a:lnTo>
                    <a:pt x="1036337" y="101148"/>
                  </a:lnTo>
                  <a:lnTo>
                    <a:pt x="1111728" y="101148"/>
                  </a:lnTo>
                  <a:lnTo>
                    <a:pt x="1111728" y="79474"/>
                  </a:lnTo>
                  <a:lnTo>
                    <a:pt x="1036337" y="79474"/>
                  </a:lnTo>
                  <a:lnTo>
                    <a:pt x="1036337" y="25758"/>
                  </a:lnTo>
                  <a:lnTo>
                    <a:pt x="1133088" y="25758"/>
                  </a:lnTo>
                  <a:lnTo>
                    <a:pt x="1133088" y="3141"/>
                  </a:lnTo>
                  <a:close/>
                </a:path>
                <a:path w="1322705" h="183515">
                  <a:moveTo>
                    <a:pt x="1239651" y="0"/>
                  </a:moveTo>
                  <a:lnTo>
                    <a:pt x="1194102" y="10680"/>
                  </a:lnTo>
                  <a:lnTo>
                    <a:pt x="1162690" y="41778"/>
                  </a:lnTo>
                  <a:lnTo>
                    <a:pt x="1151160" y="90468"/>
                  </a:lnTo>
                  <a:lnTo>
                    <a:pt x="1151067" y="92039"/>
                  </a:lnTo>
                  <a:lnTo>
                    <a:pt x="1151775" y="106135"/>
                  </a:lnTo>
                  <a:lnTo>
                    <a:pt x="1169012" y="152056"/>
                  </a:lnTo>
                  <a:lnTo>
                    <a:pt x="1204292" y="177481"/>
                  </a:lnTo>
                  <a:lnTo>
                    <a:pt x="1227030" y="182605"/>
                  </a:lnTo>
                  <a:lnTo>
                    <a:pt x="1228306" y="182605"/>
                  </a:lnTo>
                  <a:lnTo>
                    <a:pt x="1238394" y="183135"/>
                  </a:lnTo>
                  <a:lnTo>
                    <a:pt x="1280173" y="174654"/>
                  </a:lnTo>
                  <a:lnTo>
                    <a:pt x="1302068" y="158633"/>
                  </a:lnTo>
                  <a:lnTo>
                    <a:pt x="1238708" y="158633"/>
                  </a:lnTo>
                  <a:lnTo>
                    <a:pt x="1224789" y="157554"/>
                  </a:lnTo>
                  <a:lnTo>
                    <a:pt x="1186151" y="131579"/>
                  </a:lnTo>
                  <a:lnTo>
                    <a:pt x="1177240" y="92039"/>
                  </a:lnTo>
                  <a:lnTo>
                    <a:pt x="1177140" y="90468"/>
                  </a:lnTo>
                  <a:lnTo>
                    <a:pt x="1178161" y="75527"/>
                  </a:lnTo>
                  <a:lnTo>
                    <a:pt x="1202486" y="34220"/>
                  </a:lnTo>
                  <a:lnTo>
                    <a:pt x="1239651" y="24501"/>
                  </a:lnTo>
                  <a:lnTo>
                    <a:pt x="1301340" y="24501"/>
                  </a:lnTo>
                  <a:lnTo>
                    <a:pt x="1294859" y="18297"/>
                  </a:lnTo>
                  <a:lnTo>
                    <a:pt x="1250743" y="530"/>
                  </a:lnTo>
                  <a:lnTo>
                    <a:pt x="1239651" y="0"/>
                  </a:lnTo>
                  <a:close/>
                </a:path>
                <a:path w="1322705" h="183515">
                  <a:moveTo>
                    <a:pt x="1322266" y="116540"/>
                  </a:moveTo>
                  <a:lnTo>
                    <a:pt x="1294937" y="116540"/>
                  </a:lnTo>
                  <a:lnTo>
                    <a:pt x="1293327" y="123589"/>
                  </a:lnTo>
                  <a:lnTo>
                    <a:pt x="1291011" y="129969"/>
                  </a:lnTo>
                  <a:lnTo>
                    <a:pt x="1258204" y="156160"/>
                  </a:lnTo>
                  <a:lnTo>
                    <a:pt x="1238708" y="158633"/>
                  </a:lnTo>
                  <a:lnTo>
                    <a:pt x="1302068" y="158633"/>
                  </a:lnTo>
                  <a:lnTo>
                    <a:pt x="1320087" y="126004"/>
                  </a:lnTo>
                  <a:lnTo>
                    <a:pt x="1322266" y="116540"/>
                  </a:lnTo>
                  <a:close/>
                </a:path>
                <a:path w="1322705" h="183515">
                  <a:moveTo>
                    <a:pt x="1301326" y="24501"/>
                  </a:moveTo>
                  <a:lnTo>
                    <a:pt x="1248028" y="24501"/>
                  </a:lnTo>
                  <a:lnTo>
                    <a:pt x="1255985" y="25863"/>
                  </a:lnTo>
                  <a:lnTo>
                    <a:pt x="1271571" y="31412"/>
                  </a:lnTo>
                  <a:lnTo>
                    <a:pt x="1271430" y="31412"/>
                  </a:lnTo>
                  <a:lnTo>
                    <a:pt x="1277870" y="35705"/>
                  </a:lnTo>
                  <a:lnTo>
                    <a:pt x="1283314" y="41778"/>
                  </a:lnTo>
                  <a:lnTo>
                    <a:pt x="1287045" y="46706"/>
                  </a:lnTo>
                  <a:lnTo>
                    <a:pt x="1290068" y="52380"/>
                  </a:lnTo>
                  <a:lnTo>
                    <a:pt x="1292385" y="58800"/>
                  </a:lnTo>
                  <a:lnTo>
                    <a:pt x="1293995" y="65966"/>
                  </a:lnTo>
                  <a:lnTo>
                    <a:pt x="1321010" y="65966"/>
                  </a:lnTo>
                  <a:lnTo>
                    <a:pt x="1318830" y="56385"/>
                  </a:lnTo>
                  <a:lnTo>
                    <a:pt x="1315748" y="47433"/>
                  </a:lnTo>
                  <a:lnTo>
                    <a:pt x="1311763" y="39108"/>
                  </a:lnTo>
                  <a:lnTo>
                    <a:pt x="1306874" y="31412"/>
                  </a:lnTo>
                  <a:lnTo>
                    <a:pt x="1301326" y="24501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2434" y="9088728"/>
            <a:ext cx="8554714" cy="18428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29375" y="1068030"/>
            <a:ext cx="4083644" cy="15287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6948" y="811789"/>
            <a:ext cx="9570720" cy="25400"/>
          </a:xfrm>
          <a:custGeom>
            <a:avLst/>
            <a:gdLst/>
            <a:ahLst/>
            <a:cxnLst/>
            <a:rect l="l" t="t" r="r" b="b"/>
            <a:pathLst>
              <a:path w="9570720" h="25400">
                <a:moveTo>
                  <a:pt x="9570390" y="0"/>
                </a:move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9570390" y="25400"/>
                </a:lnTo>
                <a:lnTo>
                  <a:pt x="9570390" y="12700"/>
                </a:lnTo>
                <a:lnTo>
                  <a:pt x="95703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123" y="1493965"/>
            <a:ext cx="7547849" cy="299540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76951" y="10355705"/>
            <a:ext cx="2021205" cy="575945"/>
            <a:chOff x="376951" y="10355705"/>
            <a:chExt cx="2021205" cy="575945"/>
          </a:xfrm>
        </p:grpSpPr>
        <p:sp>
          <p:nvSpPr>
            <p:cNvPr id="5" name="object 5" descr=""/>
            <p:cNvSpPr/>
            <p:nvPr/>
          </p:nvSpPr>
          <p:spPr>
            <a:xfrm>
              <a:off x="376951" y="10355705"/>
              <a:ext cx="2021205" cy="575945"/>
            </a:xfrm>
            <a:custGeom>
              <a:avLst/>
              <a:gdLst/>
              <a:ahLst/>
              <a:cxnLst/>
              <a:rect l="l" t="t" r="r" b="b"/>
              <a:pathLst>
                <a:path w="2021205" h="575945">
                  <a:moveTo>
                    <a:pt x="1732931" y="0"/>
                  </a:moveTo>
                  <a:lnTo>
                    <a:pt x="287949" y="0"/>
                  </a:lnTo>
                  <a:lnTo>
                    <a:pt x="241242" y="3768"/>
                  </a:lnTo>
                  <a:lnTo>
                    <a:pt x="196935" y="14679"/>
                  </a:lnTo>
                  <a:lnTo>
                    <a:pt x="155620" y="32140"/>
                  </a:lnTo>
                  <a:lnTo>
                    <a:pt x="117890" y="55557"/>
                  </a:lnTo>
                  <a:lnTo>
                    <a:pt x="84338" y="84338"/>
                  </a:lnTo>
                  <a:lnTo>
                    <a:pt x="55557" y="117890"/>
                  </a:lnTo>
                  <a:lnTo>
                    <a:pt x="32140" y="155620"/>
                  </a:lnTo>
                  <a:lnTo>
                    <a:pt x="14679" y="196935"/>
                  </a:lnTo>
                  <a:lnTo>
                    <a:pt x="3768" y="241242"/>
                  </a:lnTo>
                  <a:lnTo>
                    <a:pt x="0" y="287949"/>
                  </a:lnTo>
                  <a:lnTo>
                    <a:pt x="3768" y="334656"/>
                  </a:lnTo>
                  <a:lnTo>
                    <a:pt x="14679" y="378963"/>
                  </a:lnTo>
                  <a:lnTo>
                    <a:pt x="32140" y="420278"/>
                  </a:lnTo>
                  <a:lnTo>
                    <a:pt x="55557" y="458008"/>
                  </a:lnTo>
                  <a:lnTo>
                    <a:pt x="84338" y="491560"/>
                  </a:lnTo>
                  <a:lnTo>
                    <a:pt x="117890" y="520341"/>
                  </a:lnTo>
                  <a:lnTo>
                    <a:pt x="155620" y="543758"/>
                  </a:lnTo>
                  <a:lnTo>
                    <a:pt x="196935" y="561218"/>
                  </a:lnTo>
                  <a:lnTo>
                    <a:pt x="241242" y="572129"/>
                  </a:lnTo>
                  <a:lnTo>
                    <a:pt x="287949" y="575898"/>
                  </a:lnTo>
                  <a:lnTo>
                    <a:pt x="1732931" y="575898"/>
                  </a:lnTo>
                  <a:lnTo>
                    <a:pt x="1779638" y="572129"/>
                  </a:lnTo>
                  <a:lnTo>
                    <a:pt x="1823945" y="561218"/>
                  </a:lnTo>
                  <a:lnTo>
                    <a:pt x="1865260" y="543758"/>
                  </a:lnTo>
                  <a:lnTo>
                    <a:pt x="1902990" y="520341"/>
                  </a:lnTo>
                  <a:lnTo>
                    <a:pt x="1936542" y="491560"/>
                  </a:lnTo>
                  <a:lnTo>
                    <a:pt x="1965323" y="458008"/>
                  </a:lnTo>
                  <a:lnTo>
                    <a:pt x="1988740" y="420278"/>
                  </a:lnTo>
                  <a:lnTo>
                    <a:pt x="2006201" y="378963"/>
                  </a:lnTo>
                  <a:lnTo>
                    <a:pt x="2017112" y="334656"/>
                  </a:lnTo>
                  <a:lnTo>
                    <a:pt x="2020880" y="287949"/>
                  </a:lnTo>
                  <a:lnTo>
                    <a:pt x="2017112" y="241242"/>
                  </a:lnTo>
                  <a:lnTo>
                    <a:pt x="2006201" y="196935"/>
                  </a:lnTo>
                  <a:lnTo>
                    <a:pt x="1988740" y="155620"/>
                  </a:lnTo>
                  <a:lnTo>
                    <a:pt x="1965323" y="117890"/>
                  </a:lnTo>
                  <a:lnTo>
                    <a:pt x="1936542" y="84338"/>
                  </a:lnTo>
                  <a:lnTo>
                    <a:pt x="1902990" y="55557"/>
                  </a:lnTo>
                  <a:lnTo>
                    <a:pt x="1865260" y="32140"/>
                  </a:lnTo>
                  <a:lnTo>
                    <a:pt x="1823945" y="14679"/>
                  </a:lnTo>
                  <a:lnTo>
                    <a:pt x="1779638" y="3768"/>
                  </a:lnTo>
                  <a:lnTo>
                    <a:pt x="1732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29297" y="10552663"/>
              <a:ext cx="1322705" cy="183515"/>
            </a:xfrm>
            <a:custGeom>
              <a:avLst/>
              <a:gdLst/>
              <a:ahLst/>
              <a:cxnLst/>
              <a:rect l="l" t="t" r="r" b="b"/>
              <a:pathLst>
                <a:path w="1322705" h="183515">
                  <a:moveTo>
                    <a:pt x="122509" y="3141"/>
                  </a:moveTo>
                  <a:lnTo>
                    <a:pt x="0" y="3141"/>
                  </a:lnTo>
                  <a:lnTo>
                    <a:pt x="0" y="179994"/>
                  </a:lnTo>
                  <a:lnTo>
                    <a:pt x="125650" y="179994"/>
                  </a:lnTo>
                  <a:lnTo>
                    <a:pt x="125650" y="158633"/>
                  </a:lnTo>
                  <a:lnTo>
                    <a:pt x="25758" y="158633"/>
                  </a:lnTo>
                  <a:lnTo>
                    <a:pt x="25758" y="101148"/>
                  </a:lnTo>
                  <a:lnTo>
                    <a:pt x="101148" y="101148"/>
                  </a:lnTo>
                  <a:lnTo>
                    <a:pt x="101148" y="79474"/>
                  </a:lnTo>
                  <a:lnTo>
                    <a:pt x="25758" y="79474"/>
                  </a:lnTo>
                  <a:lnTo>
                    <a:pt x="25758" y="25758"/>
                  </a:lnTo>
                  <a:lnTo>
                    <a:pt x="122509" y="25758"/>
                  </a:lnTo>
                  <a:lnTo>
                    <a:pt x="122509" y="3141"/>
                  </a:lnTo>
                  <a:close/>
                </a:path>
                <a:path w="1322705" h="183515">
                  <a:moveTo>
                    <a:pt x="229071" y="0"/>
                  </a:moveTo>
                  <a:lnTo>
                    <a:pt x="183523" y="10680"/>
                  </a:lnTo>
                  <a:lnTo>
                    <a:pt x="152110" y="41778"/>
                  </a:lnTo>
                  <a:lnTo>
                    <a:pt x="147234" y="52380"/>
                  </a:lnTo>
                  <a:lnTo>
                    <a:pt x="147143" y="52576"/>
                  </a:lnTo>
                  <a:lnTo>
                    <a:pt x="143550" y="64553"/>
                  </a:lnTo>
                  <a:lnTo>
                    <a:pt x="141332" y="77707"/>
                  </a:lnTo>
                  <a:lnTo>
                    <a:pt x="140580" y="90468"/>
                  </a:lnTo>
                  <a:lnTo>
                    <a:pt x="140488" y="92039"/>
                  </a:lnTo>
                  <a:lnTo>
                    <a:pt x="141195" y="106135"/>
                  </a:lnTo>
                  <a:lnTo>
                    <a:pt x="141214" y="106508"/>
                  </a:lnTo>
                  <a:lnTo>
                    <a:pt x="158432" y="152056"/>
                  </a:lnTo>
                  <a:lnTo>
                    <a:pt x="193713" y="177481"/>
                  </a:lnTo>
                  <a:lnTo>
                    <a:pt x="216450" y="182605"/>
                  </a:lnTo>
                  <a:lnTo>
                    <a:pt x="217727" y="182605"/>
                  </a:lnTo>
                  <a:lnTo>
                    <a:pt x="227815" y="183135"/>
                  </a:lnTo>
                  <a:lnTo>
                    <a:pt x="269594" y="174654"/>
                  </a:lnTo>
                  <a:lnTo>
                    <a:pt x="291489" y="158633"/>
                  </a:lnTo>
                  <a:lnTo>
                    <a:pt x="228129" y="158633"/>
                  </a:lnTo>
                  <a:lnTo>
                    <a:pt x="214209" y="157554"/>
                  </a:lnTo>
                  <a:lnTo>
                    <a:pt x="175572" y="131579"/>
                  </a:lnTo>
                  <a:lnTo>
                    <a:pt x="166661" y="92039"/>
                  </a:lnTo>
                  <a:lnTo>
                    <a:pt x="166560" y="90468"/>
                  </a:lnTo>
                  <a:lnTo>
                    <a:pt x="175748" y="51182"/>
                  </a:lnTo>
                  <a:lnTo>
                    <a:pt x="214995" y="25581"/>
                  </a:lnTo>
                  <a:lnTo>
                    <a:pt x="229071" y="24501"/>
                  </a:lnTo>
                  <a:lnTo>
                    <a:pt x="290761" y="24501"/>
                  </a:lnTo>
                  <a:lnTo>
                    <a:pt x="284279" y="18297"/>
                  </a:lnTo>
                  <a:lnTo>
                    <a:pt x="240164" y="530"/>
                  </a:lnTo>
                  <a:lnTo>
                    <a:pt x="229071" y="0"/>
                  </a:lnTo>
                  <a:close/>
                </a:path>
                <a:path w="1322705" h="183515">
                  <a:moveTo>
                    <a:pt x="311687" y="116540"/>
                  </a:moveTo>
                  <a:lnTo>
                    <a:pt x="284358" y="116540"/>
                  </a:lnTo>
                  <a:lnTo>
                    <a:pt x="282748" y="123589"/>
                  </a:lnTo>
                  <a:lnTo>
                    <a:pt x="280431" y="129969"/>
                  </a:lnTo>
                  <a:lnTo>
                    <a:pt x="247624" y="156160"/>
                  </a:lnTo>
                  <a:lnTo>
                    <a:pt x="228129" y="158633"/>
                  </a:lnTo>
                  <a:lnTo>
                    <a:pt x="291489" y="158633"/>
                  </a:lnTo>
                  <a:lnTo>
                    <a:pt x="309507" y="126004"/>
                  </a:lnTo>
                  <a:lnTo>
                    <a:pt x="311687" y="116540"/>
                  </a:lnTo>
                  <a:close/>
                </a:path>
                <a:path w="1322705" h="183515">
                  <a:moveTo>
                    <a:pt x="290746" y="24501"/>
                  </a:moveTo>
                  <a:lnTo>
                    <a:pt x="237448" y="24501"/>
                  </a:lnTo>
                  <a:lnTo>
                    <a:pt x="245406" y="25863"/>
                  </a:lnTo>
                  <a:lnTo>
                    <a:pt x="260992" y="31412"/>
                  </a:lnTo>
                  <a:lnTo>
                    <a:pt x="260851" y="31412"/>
                  </a:lnTo>
                  <a:lnTo>
                    <a:pt x="267290" y="35705"/>
                  </a:lnTo>
                  <a:lnTo>
                    <a:pt x="272735" y="41778"/>
                  </a:lnTo>
                  <a:lnTo>
                    <a:pt x="276465" y="46706"/>
                  </a:lnTo>
                  <a:lnTo>
                    <a:pt x="279489" y="52380"/>
                  </a:lnTo>
                  <a:lnTo>
                    <a:pt x="281805" y="58800"/>
                  </a:lnTo>
                  <a:lnTo>
                    <a:pt x="283415" y="65966"/>
                  </a:lnTo>
                  <a:lnTo>
                    <a:pt x="310430" y="65966"/>
                  </a:lnTo>
                  <a:lnTo>
                    <a:pt x="308251" y="56385"/>
                  </a:lnTo>
                  <a:lnTo>
                    <a:pt x="305169" y="47433"/>
                  </a:lnTo>
                  <a:lnTo>
                    <a:pt x="301183" y="39108"/>
                  </a:lnTo>
                  <a:lnTo>
                    <a:pt x="296294" y="31412"/>
                  </a:lnTo>
                  <a:lnTo>
                    <a:pt x="290746" y="24501"/>
                  </a:lnTo>
                  <a:close/>
                </a:path>
                <a:path w="1322705" h="183515">
                  <a:moveTo>
                    <a:pt x="458268" y="3141"/>
                  </a:moveTo>
                  <a:lnTo>
                    <a:pt x="335759" y="3141"/>
                  </a:lnTo>
                  <a:lnTo>
                    <a:pt x="335759" y="179994"/>
                  </a:lnTo>
                  <a:lnTo>
                    <a:pt x="461410" y="179994"/>
                  </a:lnTo>
                  <a:lnTo>
                    <a:pt x="461410" y="158633"/>
                  </a:lnTo>
                  <a:lnTo>
                    <a:pt x="361517" y="158633"/>
                  </a:lnTo>
                  <a:lnTo>
                    <a:pt x="361517" y="101148"/>
                  </a:lnTo>
                  <a:lnTo>
                    <a:pt x="436908" y="101148"/>
                  </a:lnTo>
                  <a:lnTo>
                    <a:pt x="436908" y="79474"/>
                  </a:lnTo>
                  <a:lnTo>
                    <a:pt x="361517" y="79474"/>
                  </a:lnTo>
                  <a:lnTo>
                    <a:pt x="361517" y="25758"/>
                  </a:lnTo>
                  <a:lnTo>
                    <a:pt x="458268" y="25758"/>
                  </a:lnTo>
                  <a:lnTo>
                    <a:pt x="458268" y="3141"/>
                  </a:lnTo>
                  <a:close/>
                </a:path>
                <a:path w="1322705" h="183515">
                  <a:moveTo>
                    <a:pt x="515827" y="3141"/>
                  </a:moveTo>
                  <a:lnTo>
                    <a:pt x="489755" y="3141"/>
                  </a:lnTo>
                  <a:lnTo>
                    <a:pt x="489755" y="179994"/>
                  </a:lnTo>
                  <a:lnTo>
                    <a:pt x="608495" y="179994"/>
                  </a:lnTo>
                  <a:lnTo>
                    <a:pt x="608495" y="177481"/>
                  </a:lnTo>
                  <a:lnTo>
                    <a:pt x="515827" y="177481"/>
                  </a:lnTo>
                  <a:lnTo>
                    <a:pt x="515827" y="3141"/>
                  </a:lnTo>
                  <a:close/>
                </a:path>
                <a:path w="1322705" h="183515">
                  <a:moveTo>
                    <a:pt x="608495" y="157377"/>
                  </a:moveTo>
                  <a:lnTo>
                    <a:pt x="515827" y="157377"/>
                  </a:lnTo>
                  <a:lnTo>
                    <a:pt x="515827" y="177481"/>
                  </a:lnTo>
                  <a:lnTo>
                    <a:pt x="608495" y="177481"/>
                  </a:lnTo>
                  <a:lnTo>
                    <a:pt x="608495" y="157377"/>
                  </a:lnTo>
                  <a:close/>
                </a:path>
                <a:path w="1322705" h="183515">
                  <a:moveTo>
                    <a:pt x="659933" y="3141"/>
                  </a:moveTo>
                  <a:lnTo>
                    <a:pt x="633860" y="3141"/>
                  </a:lnTo>
                  <a:lnTo>
                    <a:pt x="633860" y="179994"/>
                  </a:lnTo>
                  <a:lnTo>
                    <a:pt x="752600" y="179994"/>
                  </a:lnTo>
                  <a:lnTo>
                    <a:pt x="752600" y="177481"/>
                  </a:lnTo>
                  <a:lnTo>
                    <a:pt x="659933" y="177481"/>
                  </a:lnTo>
                  <a:lnTo>
                    <a:pt x="659933" y="3141"/>
                  </a:lnTo>
                  <a:close/>
                </a:path>
                <a:path w="1322705" h="183515">
                  <a:moveTo>
                    <a:pt x="752600" y="157377"/>
                  </a:moveTo>
                  <a:lnTo>
                    <a:pt x="659933" y="157377"/>
                  </a:lnTo>
                  <a:lnTo>
                    <a:pt x="659933" y="177481"/>
                  </a:lnTo>
                  <a:lnTo>
                    <a:pt x="752600" y="177481"/>
                  </a:lnTo>
                  <a:lnTo>
                    <a:pt x="752600" y="157377"/>
                  </a:lnTo>
                  <a:close/>
                </a:path>
                <a:path w="1322705" h="183515">
                  <a:moveTo>
                    <a:pt x="952001" y="104977"/>
                  </a:moveTo>
                  <a:lnTo>
                    <a:pt x="914234" y="104977"/>
                  </a:lnTo>
                  <a:lnTo>
                    <a:pt x="920853" y="105755"/>
                  </a:lnTo>
                  <a:lnTo>
                    <a:pt x="926089" y="107431"/>
                  </a:lnTo>
                  <a:lnTo>
                    <a:pt x="931324" y="108897"/>
                  </a:lnTo>
                  <a:lnTo>
                    <a:pt x="935198" y="111305"/>
                  </a:lnTo>
                  <a:lnTo>
                    <a:pt x="937711" y="114656"/>
                  </a:lnTo>
                  <a:lnTo>
                    <a:pt x="940224" y="117797"/>
                  </a:lnTo>
                  <a:lnTo>
                    <a:pt x="941795" y="122299"/>
                  </a:lnTo>
                  <a:lnTo>
                    <a:pt x="942423" y="128163"/>
                  </a:lnTo>
                  <a:lnTo>
                    <a:pt x="943261" y="134027"/>
                  </a:lnTo>
                  <a:lnTo>
                    <a:pt x="943680" y="141356"/>
                  </a:lnTo>
                  <a:lnTo>
                    <a:pt x="943680" y="159576"/>
                  </a:lnTo>
                  <a:lnTo>
                    <a:pt x="945250" y="166801"/>
                  </a:lnTo>
                  <a:lnTo>
                    <a:pt x="948392" y="171827"/>
                  </a:lnTo>
                  <a:lnTo>
                    <a:pt x="951742" y="176643"/>
                  </a:lnTo>
                  <a:lnTo>
                    <a:pt x="955721" y="179785"/>
                  </a:lnTo>
                  <a:lnTo>
                    <a:pt x="960630" y="181355"/>
                  </a:lnTo>
                  <a:lnTo>
                    <a:pt x="965145" y="182926"/>
                  </a:lnTo>
                  <a:lnTo>
                    <a:pt x="969857" y="183240"/>
                  </a:lnTo>
                  <a:lnTo>
                    <a:pt x="974464" y="182193"/>
                  </a:lnTo>
                  <a:lnTo>
                    <a:pt x="979071" y="181355"/>
                  </a:lnTo>
                  <a:lnTo>
                    <a:pt x="982605" y="179785"/>
                  </a:lnTo>
                  <a:lnTo>
                    <a:pt x="985773" y="177167"/>
                  </a:lnTo>
                  <a:lnTo>
                    <a:pt x="985773" y="163659"/>
                  </a:lnTo>
                  <a:lnTo>
                    <a:pt x="976873" y="163659"/>
                  </a:lnTo>
                  <a:lnTo>
                    <a:pt x="974150" y="162403"/>
                  </a:lnTo>
                  <a:lnTo>
                    <a:pt x="966511" y="141356"/>
                  </a:lnTo>
                  <a:lnTo>
                    <a:pt x="966402" y="138948"/>
                  </a:lnTo>
                  <a:lnTo>
                    <a:pt x="965983" y="134236"/>
                  </a:lnTo>
                  <a:lnTo>
                    <a:pt x="964726" y="124603"/>
                  </a:lnTo>
                  <a:lnTo>
                    <a:pt x="963470" y="120101"/>
                  </a:lnTo>
                  <a:lnTo>
                    <a:pt x="961585" y="115912"/>
                  </a:lnTo>
                  <a:lnTo>
                    <a:pt x="959700" y="111514"/>
                  </a:lnTo>
                  <a:lnTo>
                    <a:pt x="956768" y="108059"/>
                  </a:lnTo>
                  <a:lnTo>
                    <a:pt x="952790" y="105546"/>
                  </a:lnTo>
                  <a:lnTo>
                    <a:pt x="952001" y="104977"/>
                  </a:lnTo>
                  <a:close/>
                </a:path>
                <a:path w="1322705" h="183515">
                  <a:moveTo>
                    <a:pt x="906299" y="3141"/>
                  </a:moveTo>
                  <a:lnTo>
                    <a:pt x="844416" y="3141"/>
                  </a:lnTo>
                  <a:lnTo>
                    <a:pt x="844416" y="179994"/>
                  </a:lnTo>
                  <a:lnTo>
                    <a:pt x="870802" y="179994"/>
                  </a:lnTo>
                  <a:lnTo>
                    <a:pt x="870802" y="105232"/>
                  </a:lnTo>
                  <a:lnTo>
                    <a:pt x="880697" y="104977"/>
                  </a:lnTo>
                  <a:lnTo>
                    <a:pt x="952001" y="104977"/>
                  </a:lnTo>
                  <a:lnTo>
                    <a:pt x="949020" y="102824"/>
                  </a:lnTo>
                  <a:lnTo>
                    <a:pt x="943680" y="101462"/>
                  </a:lnTo>
                  <a:lnTo>
                    <a:pt x="945774" y="101462"/>
                  </a:lnTo>
                  <a:lnTo>
                    <a:pt x="953313" y="99473"/>
                  </a:lnTo>
                  <a:lnTo>
                    <a:pt x="959386" y="95494"/>
                  </a:lnTo>
                  <a:lnTo>
                    <a:pt x="965459" y="91306"/>
                  </a:lnTo>
                  <a:lnTo>
                    <a:pt x="969878" y="85756"/>
                  </a:lnTo>
                  <a:lnTo>
                    <a:pt x="870802" y="85756"/>
                  </a:lnTo>
                  <a:lnTo>
                    <a:pt x="870802" y="24933"/>
                  </a:lnTo>
                  <a:lnTo>
                    <a:pt x="969777" y="24933"/>
                  </a:lnTo>
                  <a:lnTo>
                    <a:pt x="969124" y="23873"/>
                  </a:lnTo>
                  <a:lnTo>
                    <a:pt x="927188" y="4319"/>
                  </a:lnTo>
                  <a:lnTo>
                    <a:pt x="917175" y="3435"/>
                  </a:lnTo>
                  <a:lnTo>
                    <a:pt x="906299" y="3141"/>
                  </a:lnTo>
                  <a:close/>
                </a:path>
                <a:path w="1322705" h="183515">
                  <a:moveTo>
                    <a:pt x="985773" y="161461"/>
                  </a:moveTo>
                  <a:lnTo>
                    <a:pt x="980747" y="163345"/>
                  </a:lnTo>
                  <a:lnTo>
                    <a:pt x="976873" y="163659"/>
                  </a:lnTo>
                  <a:lnTo>
                    <a:pt x="985773" y="163659"/>
                  </a:lnTo>
                  <a:lnTo>
                    <a:pt x="985773" y="161461"/>
                  </a:lnTo>
                  <a:close/>
                </a:path>
                <a:path w="1322705" h="183515">
                  <a:moveTo>
                    <a:pt x="969777" y="24933"/>
                  </a:moveTo>
                  <a:lnTo>
                    <a:pt x="908773" y="24933"/>
                  </a:lnTo>
                  <a:lnTo>
                    <a:pt x="916508" y="25287"/>
                  </a:lnTo>
                  <a:lnTo>
                    <a:pt x="923536" y="25876"/>
                  </a:lnTo>
                  <a:lnTo>
                    <a:pt x="937816" y="27747"/>
                  </a:lnTo>
                  <a:lnTo>
                    <a:pt x="943889" y="30470"/>
                  </a:lnTo>
                  <a:lnTo>
                    <a:pt x="952266" y="39265"/>
                  </a:lnTo>
                  <a:lnTo>
                    <a:pt x="954360" y="46386"/>
                  </a:lnTo>
                  <a:lnTo>
                    <a:pt x="954360" y="64605"/>
                  </a:lnTo>
                  <a:lnTo>
                    <a:pt x="952580" y="70992"/>
                  </a:lnTo>
                  <a:lnTo>
                    <a:pt x="949020" y="75390"/>
                  </a:lnTo>
                  <a:lnTo>
                    <a:pt x="945669" y="79578"/>
                  </a:lnTo>
                  <a:lnTo>
                    <a:pt x="912581" y="85756"/>
                  </a:lnTo>
                  <a:lnTo>
                    <a:pt x="969919" y="85756"/>
                  </a:lnTo>
                  <a:lnTo>
                    <a:pt x="972894" y="78531"/>
                  </a:lnTo>
                  <a:lnTo>
                    <a:pt x="976035" y="71411"/>
                  </a:lnTo>
                  <a:lnTo>
                    <a:pt x="977605" y="63348"/>
                  </a:lnTo>
                  <a:lnTo>
                    <a:pt x="977605" y="54343"/>
                  </a:lnTo>
                  <a:lnTo>
                    <a:pt x="977147" y="46386"/>
                  </a:lnTo>
                  <a:lnTo>
                    <a:pt x="977075" y="45136"/>
                  </a:lnTo>
                  <a:lnTo>
                    <a:pt x="975485" y="36988"/>
                  </a:lnTo>
                  <a:lnTo>
                    <a:pt x="972835" y="29900"/>
                  </a:lnTo>
                  <a:lnTo>
                    <a:pt x="969777" y="24933"/>
                  </a:lnTo>
                  <a:close/>
                </a:path>
                <a:path w="1322705" h="183515">
                  <a:moveTo>
                    <a:pt x="1133088" y="3141"/>
                  </a:moveTo>
                  <a:lnTo>
                    <a:pt x="1010579" y="3141"/>
                  </a:lnTo>
                  <a:lnTo>
                    <a:pt x="1010579" y="179994"/>
                  </a:lnTo>
                  <a:lnTo>
                    <a:pt x="1136230" y="179994"/>
                  </a:lnTo>
                  <a:lnTo>
                    <a:pt x="1136230" y="158633"/>
                  </a:lnTo>
                  <a:lnTo>
                    <a:pt x="1036337" y="158633"/>
                  </a:lnTo>
                  <a:lnTo>
                    <a:pt x="1036337" y="101148"/>
                  </a:lnTo>
                  <a:lnTo>
                    <a:pt x="1111728" y="101148"/>
                  </a:lnTo>
                  <a:lnTo>
                    <a:pt x="1111728" y="79474"/>
                  </a:lnTo>
                  <a:lnTo>
                    <a:pt x="1036337" y="79474"/>
                  </a:lnTo>
                  <a:lnTo>
                    <a:pt x="1036337" y="25758"/>
                  </a:lnTo>
                  <a:lnTo>
                    <a:pt x="1133088" y="25758"/>
                  </a:lnTo>
                  <a:lnTo>
                    <a:pt x="1133088" y="3141"/>
                  </a:lnTo>
                  <a:close/>
                </a:path>
                <a:path w="1322705" h="183515">
                  <a:moveTo>
                    <a:pt x="1239651" y="0"/>
                  </a:moveTo>
                  <a:lnTo>
                    <a:pt x="1194102" y="10680"/>
                  </a:lnTo>
                  <a:lnTo>
                    <a:pt x="1162690" y="41778"/>
                  </a:lnTo>
                  <a:lnTo>
                    <a:pt x="1151160" y="90468"/>
                  </a:lnTo>
                  <a:lnTo>
                    <a:pt x="1151067" y="92039"/>
                  </a:lnTo>
                  <a:lnTo>
                    <a:pt x="1151775" y="106135"/>
                  </a:lnTo>
                  <a:lnTo>
                    <a:pt x="1169012" y="152056"/>
                  </a:lnTo>
                  <a:lnTo>
                    <a:pt x="1204292" y="177481"/>
                  </a:lnTo>
                  <a:lnTo>
                    <a:pt x="1227030" y="182605"/>
                  </a:lnTo>
                  <a:lnTo>
                    <a:pt x="1228306" y="182605"/>
                  </a:lnTo>
                  <a:lnTo>
                    <a:pt x="1238394" y="183135"/>
                  </a:lnTo>
                  <a:lnTo>
                    <a:pt x="1280173" y="174654"/>
                  </a:lnTo>
                  <a:lnTo>
                    <a:pt x="1302068" y="158633"/>
                  </a:lnTo>
                  <a:lnTo>
                    <a:pt x="1238708" y="158633"/>
                  </a:lnTo>
                  <a:lnTo>
                    <a:pt x="1224789" y="157554"/>
                  </a:lnTo>
                  <a:lnTo>
                    <a:pt x="1186151" y="131579"/>
                  </a:lnTo>
                  <a:lnTo>
                    <a:pt x="1177240" y="92039"/>
                  </a:lnTo>
                  <a:lnTo>
                    <a:pt x="1177140" y="90468"/>
                  </a:lnTo>
                  <a:lnTo>
                    <a:pt x="1178161" y="75527"/>
                  </a:lnTo>
                  <a:lnTo>
                    <a:pt x="1202486" y="34220"/>
                  </a:lnTo>
                  <a:lnTo>
                    <a:pt x="1239651" y="24501"/>
                  </a:lnTo>
                  <a:lnTo>
                    <a:pt x="1301340" y="24501"/>
                  </a:lnTo>
                  <a:lnTo>
                    <a:pt x="1294859" y="18297"/>
                  </a:lnTo>
                  <a:lnTo>
                    <a:pt x="1250743" y="530"/>
                  </a:lnTo>
                  <a:lnTo>
                    <a:pt x="1239651" y="0"/>
                  </a:lnTo>
                  <a:close/>
                </a:path>
                <a:path w="1322705" h="183515">
                  <a:moveTo>
                    <a:pt x="1322266" y="116540"/>
                  </a:moveTo>
                  <a:lnTo>
                    <a:pt x="1294937" y="116540"/>
                  </a:lnTo>
                  <a:lnTo>
                    <a:pt x="1293327" y="123589"/>
                  </a:lnTo>
                  <a:lnTo>
                    <a:pt x="1291011" y="129969"/>
                  </a:lnTo>
                  <a:lnTo>
                    <a:pt x="1258204" y="156160"/>
                  </a:lnTo>
                  <a:lnTo>
                    <a:pt x="1238708" y="158633"/>
                  </a:lnTo>
                  <a:lnTo>
                    <a:pt x="1302068" y="158633"/>
                  </a:lnTo>
                  <a:lnTo>
                    <a:pt x="1320087" y="126004"/>
                  </a:lnTo>
                  <a:lnTo>
                    <a:pt x="1322266" y="116540"/>
                  </a:lnTo>
                  <a:close/>
                </a:path>
                <a:path w="1322705" h="183515">
                  <a:moveTo>
                    <a:pt x="1301326" y="24501"/>
                  </a:moveTo>
                  <a:lnTo>
                    <a:pt x="1248028" y="24501"/>
                  </a:lnTo>
                  <a:lnTo>
                    <a:pt x="1255985" y="25863"/>
                  </a:lnTo>
                  <a:lnTo>
                    <a:pt x="1271571" y="31412"/>
                  </a:lnTo>
                  <a:lnTo>
                    <a:pt x="1271430" y="31412"/>
                  </a:lnTo>
                  <a:lnTo>
                    <a:pt x="1277870" y="35705"/>
                  </a:lnTo>
                  <a:lnTo>
                    <a:pt x="1283314" y="41778"/>
                  </a:lnTo>
                  <a:lnTo>
                    <a:pt x="1287045" y="46706"/>
                  </a:lnTo>
                  <a:lnTo>
                    <a:pt x="1290068" y="52380"/>
                  </a:lnTo>
                  <a:lnTo>
                    <a:pt x="1292385" y="58800"/>
                  </a:lnTo>
                  <a:lnTo>
                    <a:pt x="1293995" y="65966"/>
                  </a:lnTo>
                  <a:lnTo>
                    <a:pt x="1321010" y="65966"/>
                  </a:lnTo>
                  <a:lnTo>
                    <a:pt x="1318830" y="56385"/>
                  </a:lnTo>
                  <a:lnTo>
                    <a:pt x="1315748" y="47433"/>
                  </a:lnTo>
                  <a:lnTo>
                    <a:pt x="1311763" y="39108"/>
                  </a:lnTo>
                  <a:lnTo>
                    <a:pt x="1306874" y="31412"/>
                  </a:lnTo>
                  <a:lnTo>
                    <a:pt x="1301326" y="24501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2434" y="9088728"/>
            <a:ext cx="8554714" cy="18428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29375" y="1068030"/>
            <a:ext cx="4083644" cy="15287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946" y="1495158"/>
            <a:ext cx="8045008" cy="278889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76948" y="811789"/>
            <a:ext cx="19350355" cy="25400"/>
          </a:xfrm>
          <a:custGeom>
            <a:avLst/>
            <a:gdLst/>
            <a:ahLst/>
            <a:cxnLst/>
            <a:rect l="l" t="t" r="r" b="b"/>
            <a:pathLst>
              <a:path w="19350355" h="25400">
                <a:moveTo>
                  <a:pt x="19350190" y="0"/>
                </a:move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19350190" y="25400"/>
                </a:lnTo>
                <a:lnTo>
                  <a:pt x="19350190" y="12700"/>
                </a:lnTo>
                <a:lnTo>
                  <a:pt x="19350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376951" y="10355705"/>
            <a:ext cx="2021205" cy="575945"/>
            <a:chOff x="376951" y="10355705"/>
            <a:chExt cx="2021205" cy="575945"/>
          </a:xfrm>
        </p:grpSpPr>
        <p:sp>
          <p:nvSpPr>
            <p:cNvPr id="5" name="object 5" descr=""/>
            <p:cNvSpPr/>
            <p:nvPr/>
          </p:nvSpPr>
          <p:spPr>
            <a:xfrm>
              <a:off x="376951" y="10355705"/>
              <a:ext cx="2021205" cy="575945"/>
            </a:xfrm>
            <a:custGeom>
              <a:avLst/>
              <a:gdLst/>
              <a:ahLst/>
              <a:cxnLst/>
              <a:rect l="l" t="t" r="r" b="b"/>
              <a:pathLst>
                <a:path w="2021205" h="575945">
                  <a:moveTo>
                    <a:pt x="1732931" y="0"/>
                  </a:moveTo>
                  <a:lnTo>
                    <a:pt x="287949" y="0"/>
                  </a:lnTo>
                  <a:lnTo>
                    <a:pt x="241242" y="3768"/>
                  </a:lnTo>
                  <a:lnTo>
                    <a:pt x="196935" y="14679"/>
                  </a:lnTo>
                  <a:lnTo>
                    <a:pt x="155620" y="32140"/>
                  </a:lnTo>
                  <a:lnTo>
                    <a:pt x="117890" y="55557"/>
                  </a:lnTo>
                  <a:lnTo>
                    <a:pt x="84338" y="84338"/>
                  </a:lnTo>
                  <a:lnTo>
                    <a:pt x="55557" y="117890"/>
                  </a:lnTo>
                  <a:lnTo>
                    <a:pt x="32140" y="155620"/>
                  </a:lnTo>
                  <a:lnTo>
                    <a:pt x="14679" y="196935"/>
                  </a:lnTo>
                  <a:lnTo>
                    <a:pt x="3768" y="241242"/>
                  </a:lnTo>
                  <a:lnTo>
                    <a:pt x="0" y="287949"/>
                  </a:lnTo>
                  <a:lnTo>
                    <a:pt x="3768" y="334656"/>
                  </a:lnTo>
                  <a:lnTo>
                    <a:pt x="14679" y="378963"/>
                  </a:lnTo>
                  <a:lnTo>
                    <a:pt x="32140" y="420278"/>
                  </a:lnTo>
                  <a:lnTo>
                    <a:pt x="55557" y="458008"/>
                  </a:lnTo>
                  <a:lnTo>
                    <a:pt x="84338" y="491560"/>
                  </a:lnTo>
                  <a:lnTo>
                    <a:pt x="117890" y="520341"/>
                  </a:lnTo>
                  <a:lnTo>
                    <a:pt x="155620" y="543758"/>
                  </a:lnTo>
                  <a:lnTo>
                    <a:pt x="196935" y="561218"/>
                  </a:lnTo>
                  <a:lnTo>
                    <a:pt x="241242" y="572129"/>
                  </a:lnTo>
                  <a:lnTo>
                    <a:pt x="287949" y="575898"/>
                  </a:lnTo>
                  <a:lnTo>
                    <a:pt x="1732931" y="575898"/>
                  </a:lnTo>
                  <a:lnTo>
                    <a:pt x="1779638" y="572129"/>
                  </a:lnTo>
                  <a:lnTo>
                    <a:pt x="1823945" y="561218"/>
                  </a:lnTo>
                  <a:lnTo>
                    <a:pt x="1865260" y="543758"/>
                  </a:lnTo>
                  <a:lnTo>
                    <a:pt x="1902990" y="520341"/>
                  </a:lnTo>
                  <a:lnTo>
                    <a:pt x="1936542" y="491560"/>
                  </a:lnTo>
                  <a:lnTo>
                    <a:pt x="1965323" y="458008"/>
                  </a:lnTo>
                  <a:lnTo>
                    <a:pt x="1988740" y="420278"/>
                  </a:lnTo>
                  <a:lnTo>
                    <a:pt x="2006201" y="378963"/>
                  </a:lnTo>
                  <a:lnTo>
                    <a:pt x="2017112" y="334656"/>
                  </a:lnTo>
                  <a:lnTo>
                    <a:pt x="2020880" y="287949"/>
                  </a:lnTo>
                  <a:lnTo>
                    <a:pt x="2017112" y="241242"/>
                  </a:lnTo>
                  <a:lnTo>
                    <a:pt x="2006201" y="196935"/>
                  </a:lnTo>
                  <a:lnTo>
                    <a:pt x="1988740" y="155620"/>
                  </a:lnTo>
                  <a:lnTo>
                    <a:pt x="1965323" y="117890"/>
                  </a:lnTo>
                  <a:lnTo>
                    <a:pt x="1936542" y="84338"/>
                  </a:lnTo>
                  <a:lnTo>
                    <a:pt x="1902990" y="55557"/>
                  </a:lnTo>
                  <a:lnTo>
                    <a:pt x="1865260" y="32140"/>
                  </a:lnTo>
                  <a:lnTo>
                    <a:pt x="1823945" y="14679"/>
                  </a:lnTo>
                  <a:lnTo>
                    <a:pt x="1779638" y="3768"/>
                  </a:lnTo>
                  <a:lnTo>
                    <a:pt x="1732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29297" y="10552663"/>
              <a:ext cx="1322705" cy="183515"/>
            </a:xfrm>
            <a:custGeom>
              <a:avLst/>
              <a:gdLst/>
              <a:ahLst/>
              <a:cxnLst/>
              <a:rect l="l" t="t" r="r" b="b"/>
              <a:pathLst>
                <a:path w="1322705" h="183515">
                  <a:moveTo>
                    <a:pt x="122509" y="3141"/>
                  </a:moveTo>
                  <a:lnTo>
                    <a:pt x="0" y="3141"/>
                  </a:lnTo>
                  <a:lnTo>
                    <a:pt x="0" y="179994"/>
                  </a:lnTo>
                  <a:lnTo>
                    <a:pt x="125650" y="179994"/>
                  </a:lnTo>
                  <a:lnTo>
                    <a:pt x="125650" y="158633"/>
                  </a:lnTo>
                  <a:lnTo>
                    <a:pt x="25758" y="158633"/>
                  </a:lnTo>
                  <a:lnTo>
                    <a:pt x="25758" y="101148"/>
                  </a:lnTo>
                  <a:lnTo>
                    <a:pt x="101148" y="101148"/>
                  </a:lnTo>
                  <a:lnTo>
                    <a:pt x="101148" y="79474"/>
                  </a:lnTo>
                  <a:lnTo>
                    <a:pt x="25758" y="79474"/>
                  </a:lnTo>
                  <a:lnTo>
                    <a:pt x="25758" y="25758"/>
                  </a:lnTo>
                  <a:lnTo>
                    <a:pt x="122509" y="25758"/>
                  </a:lnTo>
                  <a:lnTo>
                    <a:pt x="122509" y="3141"/>
                  </a:lnTo>
                  <a:close/>
                </a:path>
                <a:path w="1322705" h="183515">
                  <a:moveTo>
                    <a:pt x="229071" y="0"/>
                  </a:moveTo>
                  <a:lnTo>
                    <a:pt x="183523" y="10680"/>
                  </a:lnTo>
                  <a:lnTo>
                    <a:pt x="152110" y="41778"/>
                  </a:lnTo>
                  <a:lnTo>
                    <a:pt x="147234" y="52380"/>
                  </a:lnTo>
                  <a:lnTo>
                    <a:pt x="147143" y="52576"/>
                  </a:lnTo>
                  <a:lnTo>
                    <a:pt x="143550" y="64553"/>
                  </a:lnTo>
                  <a:lnTo>
                    <a:pt x="141332" y="77707"/>
                  </a:lnTo>
                  <a:lnTo>
                    <a:pt x="140580" y="90468"/>
                  </a:lnTo>
                  <a:lnTo>
                    <a:pt x="140488" y="92039"/>
                  </a:lnTo>
                  <a:lnTo>
                    <a:pt x="141195" y="106135"/>
                  </a:lnTo>
                  <a:lnTo>
                    <a:pt x="141214" y="106508"/>
                  </a:lnTo>
                  <a:lnTo>
                    <a:pt x="158432" y="152056"/>
                  </a:lnTo>
                  <a:lnTo>
                    <a:pt x="193713" y="177481"/>
                  </a:lnTo>
                  <a:lnTo>
                    <a:pt x="216450" y="182605"/>
                  </a:lnTo>
                  <a:lnTo>
                    <a:pt x="217727" y="182605"/>
                  </a:lnTo>
                  <a:lnTo>
                    <a:pt x="227815" y="183135"/>
                  </a:lnTo>
                  <a:lnTo>
                    <a:pt x="269594" y="174654"/>
                  </a:lnTo>
                  <a:lnTo>
                    <a:pt x="291489" y="158633"/>
                  </a:lnTo>
                  <a:lnTo>
                    <a:pt x="228129" y="158633"/>
                  </a:lnTo>
                  <a:lnTo>
                    <a:pt x="214209" y="157554"/>
                  </a:lnTo>
                  <a:lnTo>
                    <a:pt x="175572" y="131579"/>
                  </a:lnTo>
                  <a:lnTo>
                    <a:pt x="166661" y="92039"/>
                  </a:lnTo>
                  <a:lnTo>
                    <a:pt x="166560" y="90468"/>
                  </a:lnTo>
                  <a:lnTo>
                    <a:pt x="175748" y="51182"/>
                  </a:lnTo>
                  <a:lnTo>
                    <a:pt x="214995" y="25581"/>
                  </a:lnTo>
                  <a:lnTo>
                    <a:pt x="229071" y="24501"/>
                  </a:lnTo>
                  <a:lnTo>
                    <a:pt x="290761" y="24501"/>
                  </a:lnTo>
                  <a:lnTo>
                    <a:pt x="284279" y="18297"/>
                  </a:lnTo>
                  <a:lnTo>
                    <a:pt x="240164" y="530"/>
                  </a:lnTo>
                  <a:lnTo>
                    <a:pt x="229071" y="0"/>
                  </a:lnTo>
                  <a:close/>
                </a:path>
                <a:path w="1322705" h="183515">
                  <a:moveTo>
                    <a:pt x="311687" y="116540"/>
                  </a:moveTo>
                  <a:lnTo>
                    <a:pt x="284358" y="116540"/>
                  </a:lnTo>
                  <a:lnTo>
                    <a:pt x="282748" y="123589"/>
                  </a:lnTo>
                  <a:lnTo>
                    <a:pt x="280431" y="129969"/>
                  </a:lnTo>
                  <a:lnTo>
                    <a:pt x="247624" y="156160"/>
                  </a:lnTo>
                  <a:lnTo>
                    <a:pt x="228129" y="158633"/>
                  </a:lnTo>
                  <a:lnTo>
                    <a:pt x="291489" y="158633"/>
                  </a:lnTo>
                  <a:lnTo>
                    <a:pt x="309507" y="126004"/>
                  </a:lnTo>
                  <a:lnTo>
                    <a:pt x="311687" y="116540"/>
                  </a:lnTo>
                  <a:close/>
                </a:path>
                <a:path w="1322705" h="183515">
                  <a:moveTo>
                    <a:pt x="290746" y="24501"/>
                  </a:moveTo>
                  <a:lnTo>
                    <a:pt x="237448" y="24501"/>
                  </a:lnTo>
                  <a:lnTo>
                    <a:pt x="245406" y="25863"/>
                  </a:lnTo>
                  <a:lnTo>
                    <a:pt x="260992" y="31412"/>
                  </a:lnTo>
                  <a:lnTo>
                    <a:pt x="260851" y="31412"/>
                  </a:lnTo>
                  <a:lnTo>
                    <a:pt x="267290" y="35705"/>
                  </a:lnTo>
                  <a:lnTo>
                    <a:pt x="272735" y="41778"/>
                  </a:lnTo>
                  <a:lnTo>
                    <a:pt x="276465" y="46706"/>
                  </a:lnTo>
                  <a:lnTo>
                    <a:pt x="279489" y="52380"/>
                  </a:lnTo>
                  <a:lnTo>
                    <a:pt x="281805" y="58800"/>
                  </a:lnTo>
                  <a:lnTo>
                    <a:pt x="283415" y="65966"/>
                  </a:lnTo>
                  <a:lnTo>
                    <a:pt x="310430" y="65966"/>
                  </a:lnTo>
                  <a:lnTo>
                    <a:pt x="308251" y="56385"/>
                  </a:lnTo>
                  <a:lnTo>
                    <a:pt x="305169" y="47433"/>
                  </a:lnTo>
                  <a:lnTo>
                    <a:pt x="301183" y="39108"/>
                  </a:lnTo>
                  <a:lnTo>
                    <a:pt x="296294" y="31412"/>
                  </a:lnTo>
                  <a:lnTo>
                    <a:pt x="290746" y="24501"/>
                  </a:lnTo>
                  <a:close/>
                </a:path>
                <a:path w="1322705" h="183515">
                  <a:moveTo>
                    <a:pt x="458268" y="3141"/>
                  </a:moveTo>
                  <a:lnTo>
                    <a:pt x="335759" y="3141"/>
                  </a:lnTo>
                  <a:lnTo>
                    <a:pt x="335759" y="179994"/>
                  </a:lnTo>
                  <a:lnTo>
                    <a:pt x="461410" y="179994"/>
                  </a:lnTo>
                  <a:lnTo>
                    <a:pt x="461410" y="158633"/>
                  </a:lnTo>
                  <a:lnTo>
                    <a:pt x="361517" y="158633"/>
                  </a:lnTo>
                  <a:lnTo>
                    <a:pt x="361517" y="101148"/>
                  </a:lnTo>
                  <a:lnTo>
                    <a:pt x="436908" y="101148"/>
                  </a:lnTo>
                  <a:lnTo>
                    <a:pt x="436908" y="79474"/>
                  </a:lnTo>
                  <a:lnTo>
                    <a:pt x="361517" y="79474"/>
                  </a:lnTo>
                  <a:lnTo>
                    <a:pt x="361517" y="25758"/>
                  </a:lnTo>
                  <a:lnTo>
                    <a:pt x="458268" y="25758"/>
                  </a:lnTo>
                  <a:lnTo>
                    <a:pt x="458268" y="3141"/>
                  </a:lnTo>
                  <a:close/>
                </a:path>
                <a:path w="1322705" h="183515">
                  <a:moveTo>
                    <a:pt x="515827" y="3141"/>
                  </a:moveTo>
                  <a:lnTo>
                    <a:pt x="489755" y="3141"/>
                  </a:lnTo>
                  <a:lnTo>
                    <a:pt x="489755" y="179994"/>
                  </a:lnTo>
                  <a:lnTo>
                    <a:pt x="608495" y="179994"/>
                  </a:lnTo>
                  <a:lnTo>
                    <a:pt x="608495" y="177481"/>
                  </a:lnTo>
                  <a:lnTo>
                    <a:pt x="515827" y="177481"/>
                  </a:lnTo>
                  <a:lnTo>
                    <a:pt x="515827" y="3141"/>
                  </a:lnTo>
                  <a:close/>
                </a:path>
                <a:path w="1322705" h="183515">
                  <a:moveTo>
                    <a:pt x="608495" y="157377"/>
                  </a:moveTo>
                  <a:lnTo>
                    <a:pt x="515827" y="157377"/>
                  </a:lnTo>
                  <a:lnTo>
                    <a:pt x="515827" y="177481"/>
                  </a:lnTo>
                  <a:lnTo>
                    <a:pt x="608495" y="177481"/>
                  </a:lnTo>
                  <a:lnTo>
                    <a:pt x="608495" y="157377"/>
                  </a:lnTo>
                  <a:close/>
                </a:path>
                <a:path w="1322705" h="183515">
                  <a:moveTo>
                    <a:pt x="659933" y="3141"/>
                  </a:moveTo>
                  <a:lnTo>
                    <a:pt x="633860" y="3141"/>
                  </a:lnTo>
                  <a:lnTo>
                    <a:pt x="633860" y="179994"/>
                  </a:lnTo>
                  <a:lnTo>
                    <a:pt x="752600" y="179994"/>
                  </a:lnTo>
                  <a:lnTo>
                    <a:pt x="752600" y="177481"/>
                  </a:lnTo>
                  <a:lnTo>
                    <a:pt x="659933" y="177481"/>
                  </a:lnTo>
                  <a:lnTo>
                    <a:pt x="659933" y="3141"/>
                  </a:lnTo>
                  <a:close/>
                </a:path>
                <a:path w="1322705" h="183515">
                  <a:moveTo>
                    <a:pt x="752600" y="157377"/>
                  </a:moveTo>
                  <a:lnTo>
                    <a:pt x="659933" y="157377"/>
                  </a:lnTo>
                  <a:lnTo>
                    <a:pt x="659933" y="177481"/>
                  </a:lnTo>
                  <a:lnTo>
                    <a:pt x="752600" y="177481"/>
                  </a:lnTo>
                  <a:lnTo>
                    <a:pt x="752600" y="157377"/>
                  </a:lnTo>
                  <a:close/>
                </a:path>
                <a:path w="1322705" h="183515">
                  <a:moveTo>
                    <a:pt x="952001" y="104977"/>
                  </a:moveTo>
                  <a:lnTo>
                    <a:pt x="914234" y="104977"/>
                  </a:lnTo>
                  <a:lnTo>
                    <a:pt x="920853" y="105755"/>
                  </a:lnTo>
                  <a:lnTo>
                    <a:pt x="926089" y="107431"/>
                  </a:lnTo>
                  <a:lnTo>
                    <a:pt x="931324" y="108897"/>
                  </a:lnTo>
                  <a:lnTo>
                    <a:pt x="935198" y="111305"/>
                  </a:lnTo>
                  <a:lnTo>
                    <a:pt x="937711" y="114656"/>
                  </a:lnTo>
                  <a:lnTo>
                    <a:pt x="940224" y="117797"/>
                  </a:lnTo>
                  <a:lnTo>
                    <a:pt x="941795" y="122299"/>
                  </a:lnTo>
                  <a:lnTo>
                    <a:pt x="942423" y="128163"/>
                  </a:lnTo>
                  <a:lnTo>
                    <a:pt x="943261" y="134027"/>
                  </a:lnTo>
                  <a:lnTo>
                    <a:pt x="943680" y="141356"/>
                  </a:lnTo>
                  <a:lnTo>
                    <a:pt x="943680" y="159576"/>
                  </a:lnTo>
                  <a:lnTo>
                    <a:pt x="945250" y="166801"/>
                  </a:lnTo>
                  <a:lnTo>
                    <a:pt x="948392" y="171827"/>
                  </a:lnTo>
                  <a:lnTo>
                    <a:pt x="951742" y="176643"/>
                  </a:lnTo>
                  <a:lnTo>
                    <a:pt x="955721" y="179785"/>
                  </a:lnTo>
                  <a:lnTo>
                    <a:pt x="960630" y="181355"/>
                  </a:lnTo>
                  <a:lnTo>
                    <a:pt x="965145" y="182926"/>
                  </a:lnTo>
                  <a:lnTo>
                    <a:pt x="969857" y="183240"/>
                  </a:lnTo>
                  <a:lnTo>
                    <a:pt x="974464" y="182193"/>
                  </a:lnTo>
                  <a:lnTo>
                    <a:pt x="979071" y="181355"/>
                  </a:lnTo>
                  <a:lnTo>
                    <a:pt x="982605" y="179785"/>
                  </a:lnTo>
                  <a:lnTo>
                    <a:pt x="985773" y="177167"/>
                  </a:lnTo>
                  <a:lnTo>
                    <a:pt x="985773" y="163659"/>
                  </a:lnTo>
                  <a:lnTo>
                    <a:pt x="976873" y="163659"/>
                  </a:lnTo>
                  <a:lnTo>
                    <a:pt x="974150" y="162403"/>
                  </a:lnTo>
                  <a:lnTo>
                    <a:pt x="966511" y="141356"/>
                  </a:lnTo>
                  <a:lnTo>
                    <a:pt x="966402" y="138948"/>
                  </a:lnTo>
                  <a:lnTo>
                    <a:pt x="965983" y="134236"/>
                  </a:lnTo>
                  <a:lnTo>
                    <a:pt x="964726" y="124603"/>
                  </a:lnTo>
                  <a:lnTo>
                    <a:pt x="963470" y="120101"/>
                  </a:lnTo>
                  <a:lnTo>
                    <a:pt x="961585" y="115912"/>
                  </a:lnTo>
                  <a:lnTo>
                    <a:pt x="959700" y="111514"/>
                  </a:lnTo>
                  <a:lnTo>
                    <a:pt x="956768" y="108059"/>
                  </a:lnTo>
                  <a:lnTo>
                    <a:pt x="952790" y="105546"/>
                  </a:lnTo>
                  <a:lnTo>
                    <a:pt x="952001" y="104977"/>
                  </a:lnTo>
                  <a:close/>
                </a:path>
                <a:path w="1322705" h="183515">
                  <a:moveTo>
                    <a:pt x="906299" y="3141"/>
                  </a:moveTo>
                  <a:lnTo>
                    <a:pt x="844416" y="3141"/>
                  </a:lnTo>
                  <a:lnTo>
                    <a:pt x="844416" y="179994"/>
                  </a:lnTo>
                  <a:lnTo>
                    <a:pt x="870802" y="179994"/>
                  </a:lnTo>
                  <a:lnTo>
                    <a:pt x="870802" y="105232"/>
                  </a:lnTo>
                  <a:lnTo>
                    <a:pt x="880697" y="104977"/>
                  </a:lnTo>
                  <a:lnTo>
                    <a:pt x="952001" y="104977"/>
                  </a:lnTo>
                  <a:lnTo>
                    <a:pt x="949020" y="102824"/>
                  </a:lnTo>
                  <a:lnTo>
                    <a:pt x="943680" y="101462"/>
                  </a:lnTo>
                  <a:lnTo>
                    <a:pt x="945774" y="101462"/>
                  </a:lnTo>
                  <a:lnTo>
                    <a:pt x="953313" y="99473"/>
                  </a:lnTo>
                  <a:lnTo>
                    <a:pt x="959386" y="95494"/>
                  </a:lnTo>
                  <a:lnTo>
                    <a:pt x="965459" y="91306"/>
                  </a:lnTo>
                  <a:lnTo>
                    <a:pt x="969878" y="85756"/>
                  </a:lnTo>
                  <a:lnTo>
                    <a:pt x="870802" y="85756"/>
                  </a:lnTo>
                  <a:lnTo>
                    <a:pt x="870802" y="24933"/>
                  </a:lnTo>
                  <a:lnTo>
                    <a:pt x="969777" y="24933"/>
                  </a:lnTo>
                  <a:lnTo>
                    <a:pt x="969124" y="23873"/>
                  </a:lnTo>
                  <a:lnTo>
                    <a:pt x="927188" y="4319"/>
                  </a:lnTo>
                  <a:lnTo>
                    <a:pt x="917175" y="3435"/>
                  </a:lnTo>
                  <a:lnTo>
                    <a:pt x="906299" y="3141"/>
                  </a:lnTo>
                  <a:close/>
                </a:path>
                <a:path w="1322705" h="183515">
                  <a:moveTo>
                    <a:pt x="985773" y="161461"/>
                  </a:moveTo>
                  <a:lnTo>
                    <a:pt x="980747" y="163345"/>
                  </a:lnTo>
                  <a:lnTo>
                    <a:pt x="976873" y="163659"/>
                  </a:lnTo>
                  <a:lnTo>
                    <a:pt x="985773" y="163659"/>
                  </a:lnTo>
                  <a:lnTo>
                    <a:pt x="985773" y="161461"/>
                  </a:lnTo>
                  <a:close/>
                </a:path>
                <a:path w="1322705" h="183515">
                  <a:moveTo>
                    <a:pt x="969777" y="24933"/>
                  </a:moveTo>
                  <a:lnTo>
                    <a:pt x="908773" y="24933"/>
                  </a:lnTo>
                  <a:lnTo>
                    <a:pt x="916508" y="25287"/>
                  </a:lnTo>
                  <a:lnTo>
                    <a:pt x="923536" y="25876"/>
                  </a:lnTo>
                  <a:lnTo>
                    <a:pt x="937816" y="27747"/>
                  </a:lnTo>
                  <a:lnTo>
                    <a:pt x="943889" y="30470"/>
                  </a:lnTo>
                  <a:lnTo>
                    <a:pt x="952266" y="39265"/>
                  </a:lnTo>
                  <a:lnTo>
                    <a:pt x="954360" y="46386"/>
                  </a:lnTo>
                  <a:lnTo>
                    <a:pt x="954360" y="64605"/>
                  </a:lnTo>
                  <a:lnTo>
                    <a:pt x="952580" y="70992"/>
                  </a:lnTo>
                  <a:lnTo>
                    <a:pt x="949020" y="75390"/>
                  </a:lnTo>
                  <a:lnTo>
                    <a:pt x="945669" y="79578"/>
                  </a:lnTo>
                  <a:lnTo>
                    <a:pt x="912581" y="85756"/>
                  </a:lnTo>
                  <a:lnTo>
                    <a:pt x="969919" y="85756"/>
                  </a:lnTo>
                  <a:lnTo>
                    <a:pt x="972894" y="78531"/>
                  </a:lnTo>
                  <a:lnTo>
                    <a:pt x="976035" y="71411"/>
                  </a:lnTo>
                  <a:lnTo>
                    <a:pt x="977605" y="63348"/>
                  </a:lnTo>
                  <a:lnTo>
                    <a:pt x="977605" y="54343"/>
                  </a:lnTo>
                  <a:lnTo>
                    <a:pt x="977147" y="46386"/>
                  </a:lnTo>
                  <a:lnTo>
                    <a:pt x="977075" y="45136"/>
                  </a:lnTo>
                  <a:lnTo>
                    <a:pt x="975485" y="36988"/>
                  </a:lnTo>
                  <a:lnTo>
                    <a:pt x="972835" y="29900"/>
                  </a:lnTo>
                  <a:lnTo>
                    <a:pt x="969777" y="24933"/>
                  </a:lnTo>
                  <a:close/>
                </a:path>
                <a:path w="1322705" h="183515">
                  <a:moveTo>
                    <a:pt x="1133088" y="3141"/>
                  </a:moveTo>
                  <a:lnTo>
                    <a:pt x="1010579" y="3141"/>
                  </a:lnTo>
                  <a:lnTo>
                    <a:pt x="1010579" y="179994"/>
                  </a:lnTo>
                  <a:lnTo>
                    <a:pt x="1136230" y="179994"/>
                  </a:lnTo>
                  <a:lnTo>
                    <a:pt x="1136230" y="158633"/>
                  </a:lnTo>
                  <a:lnTo>
                    <a:pt x="1036337" y="158633"/>
                  </a:lnTo>
                  <a:lnTo>
                    <a:pt x="1036337" y="101148"/>
                  </a:lnTo>
                  <a:lnTo>
                    <a:pt x="1111728" y="101148"/>
                  </a:lnTo>
                  <a:lnTo>
                    <a:pt x="1111728" y="79474"/>
                  </a:lnTo>
                  <a:lnTo>
                    <a:pt x="1036337" y="79474"/>
                  </a:lnTo>
                  <a:lnTo>
                    <a:pt x="1036337" y="25758"/>
                  </a:lnTo>
                  <a:lnTo>
                    <a:pt x="1133088" y="25758"/>
                  </a:lnTo>
                  <a:lnTo>
                    <a:pt x="1133088" y="3141"/>
                  </a:lnTo>
                  <a:close/>
                </a:path>
                <a:path w="1322705" h="183515">
                  <a:moveTo>
                    <a:pt x="1239651" y="0"/>
                  </a:moveTo>
                  <a:lnTo>
                    <a:pt x="1194102" y="10680"/>
                  </a:lnTo>
                  <a:lnTo>
                    <a:pt x="1162690" y="41778"/>
                  </a:lnTo>
                  <a:lnTo>
                    <a:pt x="1151160" y="90468"/>
                  </a:lnTo>
                  <a:lnTo>
                    <a:pt x="1151067" y="92039"/>
                  </a:lnTo>
                  <a:lnTo>
                    <a:pt x="1151775" y="106135"/>
                  </a:lnTo>
                  <a:lnTo>
                    <a:pt x="1169012" y="152056"/>
                  </a:lnTo>
                  <a:lnTo>
                    <a:pt x="1204292" y="177481"/>
                  </a:lnTo>
                  <a:lnTo>
                    <a:pt x="1227030" y="182605"/>
                  </a:lnTo>
                  <a:lnTo>
                    <a:pt x="1228306" y="182605"/>
                  </a:lnTo>
                  <a:lnTo>
                    <a:pt x="1238394" y="183135"/>
                  </a:lnTo>
                  <a:lnTo>
                    <a:pt x="1280173" y="174654"/>
                  </a:lnTo>
                  <a:lnTo>
                    <a:pt x="1302068" y="158633"/>
                  </a:lnTo>
                  <a:lnTo>
                    <a:pt x="1238708" y="158633"/>
                  </a:lnTo>
                  <a:lnTo>
                    <a:pt x="1224789" y="157554"/>
                  </a:lnTo>
                  <a:lnTo>
                    <a:pt x="1186151" y="131579"/>
                  </a:lnTo>
                  <a:lnTo>
                    <a:pt x="1177240" y="92039"/>
                  </a:lnTo>
                  <a:lnTo>
                    <a:pt x="1177140" y="90468"/>
                  </a:lnTo>
                  <a:lnTo>
                    <a:pt x="1178161" y="75527"/>
                  </a:lnTo>
                  <a:lnTo>
                    <a:pt x="1202486" y="34220"/>
                  </a:lnTo>
                  <a:lnTo>
                    <a:pt x="1239651" y="24501"/>
                  </a:lnTo>
                  <a:lnTo>
                    <a:pt x="1301340" y="24501"/>
                  </a:lnTo>
                  <a:lnTo>
                    <a:pt x="1294859" y="18297"/>
                  </a:lnTo>
                  <a:lnTo>
                    <a:pt x="1250743" y="530"/>
                  </a:lnTo>
                  <a:lnTo>
                    <a:pt x="1239651" y="0"/>
                  </a:lnTo>
                  <a:close/>
                </a:path>
                <a:path w="1322705" h="183515">
                  <a:moveTo>
                    <a:pt x="1322266" y="116540"/>
                  </a:moveTo>
                  <a:lnTo>
                    <a:pt x="1294937" y="116540"/>
                  </a:lnTo>
                  <a:lnTo>
                    <a:pt x="1293327" y="123589"/>
                  </a:lnTo>
                  <a:lnTo>
                    <a:pt x="1291011" y="129969"/>
                  </a:lnTo>
                  <a:lnTo>
                    <a:pt x="1258204" y="156160"/>
                  </a:lnTo>
                  <a:lnTo>
                    <a:pt x="1238708" y="158633"/>
                  </a:lnTo>
                  <a:lnTo>
                    <a:pt x="1302068" y="158633"/>
                  </a:lnTo>
                  <a:lnTo>
                    <a:pt x="1320087" y="126004"/>
                  </a:lnTo>
                  <a:lnTo>
                    <a:pt x="1322266" y="116540"/>
                  </a:lnTo>
                  <a:close/>
                </a:path>
                <a:path w="1322705" h="183515">
                  <a:moveTo>
                    <a:pt x="1301326" y="24501"/>
                  </a:moveTo>
                  <a:lnTo>
                    <a:pt x="1248028" y="24501"/>
                  </a:lnTo>
                  <a:lnTo>
                    <a:pt x="1255985" y="25863"/>
                  </a:lnTo>
                  <a:lnTo>
                    <a:pt x="1271571" y="31412"/>
                  </a:lnTo>
                  <a:lnTo>
                    <a:pt x="1271430" y="31412"/>
                  </a:lnTo>
                  <a:lnTo>
                    <a:pt x="1277870" y="35705"/>
                  </a:lnTo>
                  <a:lnTo>
                    <a:pt x="1283314" y="41778"/>
                  </a:lnTo>
                  <a:lnTo>
                    <a:pt x="1287045" y="46706"/>
                  </a:lnTo>
                  <a:lnTo>
                    <a:pt x="1290068" y="52380"/>
                  </a:lnTo>
                  <a:lnTo>
                    <a:pt x="1292385" y="58800"/>
                  </a:lnTo>
                  <a:lnTo>
                    <a:pt x="1293995" y="65966"/>
                  </a:lnTo>
                  <a:lnTo>
                    <a:pt x="1321010" y="65966"/>
                  </a:lnTo>
                  <a:lnTo>
                    <a:pt x="1318830" y="56385"/>
                  </a:lnTo>
                  <a:lnTo>
                    <a:pt x="1315748" y="47433"/>
                  </a:lnTo>
                  <a:lnTo>
                    <a:pt x="1311763" y="39108"/>
                  </a:lnTo>
                  <a:lnTo>
                    <a:pt x="1306874" y="31412"/>
                  </a:lnTo>
                  <a:lnTo>
                    <a:pt x="1301326" y="24501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72434" y="9088728"/>
            <a:ext cx="8554714" cy="18428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29375" y="1068030"/>
            <a:ext cx="4083644" cy="15287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928" y="1484959"/>
            <a:ext cx="6768739" cy="87258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76948" y="790847"/>
            <a:ext cx="19350355" cy="25400"/>
          </a:xfrm>
          <a:custGeom>
            <a:avLst/>
            <a:gdLst/>
            <a:ahLst/>
            <a:cxnLst/>
            <a:rect l="l" t="t" r="r" b="b"/>
            <a:pathLst>
              <a:path w="19350355" h="25400">
                <a:moveTo>
                  <a:pt x="19350190" y="0"/>
                </a:move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19350190" y="25400"/>
                </a:lnTo>
                <a:lnTo>
                  <a:pt x="19350190" y="12700"/>
                </a:lnTo>
                <a:lnTo>
                  <a:pt x="19350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376951" y="10355705"/>
            <a:ext cx="2021205" cy="575945"/>
            <a:chOff x="376951" y="10355705"/>
            <a:chExt cx="2021205" cy="575945"/>
          </a:xfrm>
        </p:grpSpPr>
        <p:sp>
          <p:nvSpPr>
            <p:cNvPr id="5" name="object 5" descr=""/>
            <p:cNvSpPr/>
            <p:nvPr/>
          </p:nvSpPr>
          <p:spPr>
            <a:xfrm>
              <a:off x="376951" y="10355705"/>
              <a:ext cx="2021205" cy="575945"/>
            </a:xfrm>
            <a:custGeom>
              <a:avLst/>
              <a:gdLst/>
              <a:ahLst/>
              <a:cxnLst/>
              <a:rect l="l" t="t" r="r" b="b"/>
              <a:pathLst>
                <a:path w="2021205" h="575945">
                  <a:moveTo>
                    <a:pt x="1732931" y="0"/>
                  </a:moveTo>
                  <a:lnTo>
                    <a:pt x="287949" y="0"/>
                  </a:lnTo>
                  <a:lnTo>
                    <a:pt x="241242" y="3768"/>
                  </a:lnTo>
                  <a:lnTo>
                    <a:pt x="196935" y="14679"/>
                  </a:lnTo>
                  <a:lnTo>
                    <a:pt x="155620" y="32140"/>
                  </a:lnTo>
                  <a:lnTo>
                    <a:pt x="117890" y="55557"/>
                  </a:lnTo>
                  <a:lnTo>
                    <a:pt x="84338" y="84338"/>
                  </a:lnTo>
                  <a:lnTo>
                    <a:pt x="55557" y="117890"/>
                  </a:lnTo>
                  <a:lnTo>
                    <a:pt x="32140" y="155620"/>
                  </a:lnTo>
                  <a:lnTo>
                    <a:pt x="14679" y="196935"/>
                  </a:lnTo>
                  <a:lnTo>
                    <a:pt x="3768" y="241242"/>
                  </a:lnTo>
                  <a:lnTo>
                    <a:pt x="0" y="287949"/>
                  </a:lnTo>
                  <a:lnTo>
                    <a:pt x="3768" y="334656"/>
                  </a:lnTo>
                  <a:lnTo>
                    <a:pt x="14679" y="378963"/>
                  </a:lnTo>
                  <a:lnTo>
                    <a:pt x="32140" y="420278"/>
                  </a:lnTo>
                  <a:lnTo>
                    <a:pt x="55557" y="458008"/>
                  </a:lnTo>
                  <a:lnTo>
                    <a:pt x="84338" y="491560"/>
                  </a:lnTo>
                  <a:lnTo>
                    <a:pt x="117890" y="520341"/>
                  </a:lnTo>
                  <a:lnTo>
                    <a:pt x="155620" y="543758"/>
                  </a:lnTo>
                  <a:lnTo>
                    <a:pt x="196935" y="561218"/>
                  </a:lnTo>
                  <a:lnTo>
                    <a:pt x="241242" y="572129"/>
                  </a:lnTo>
                  <a:lnTo>
                    <a:pt x="287949" y="575898"/>
                  </a:lnTo>
                  <a:lnTo>
                    <a:pt x="1732931" y="575898"/>
                  </a:lnTo>
                  <a:lnTo>
                    <a:pt x="1779638" y="572129"/>
                  </a:lnTo>
                  <a:lnTo>
                    <a:pt x="1823945" y="561218"/>
                  </a:lnTo>
                  <a:lnTo>
                    <a:pt x="1865260" y="543758"/>
                  </a:lnTo>
                  <a:lnTo>
                    <a:pt x="1902990" y="520341"/>
                  </a:lnTo>
                  <a:lnTo>
                    <a:pt x="1936542" y="491560"/>
                  </a:lnTo>
                  <a:lnTo>
                    <a:pt x="1965323" y="458008"/>
                  </a:lnTo>
                  <a:lnTo>
                    <a:pt x="1988740" y="420278"/>
                  </a:lnTo>
                  <a:lnTo>
                    <a:pt x="2006201" y="378963"/>
                  </a:lnTo>
                  <a:lnTo>
                    <a:pt x="2017112" y="334656"/>
                  </a:lnTo>
                  <a:lnTo>
                    <a:pt x="2020880" y="287949"/>
                  </a:lnTo>
                  <a:lnTo>
                    <a:pt x="2017112" y="241242"/>
                  </a:lnTo>
                  <a:lnTo>
                    <a:pt x="2006201" y="196935"/>
                  </a:lnTo>
                  <a:lnTo>
                    <a:pt x="1988740" y="155620"/>
                  </a:lnTo>
                  <a:lnTo>
                    <a:pt x="1965323" y="117890"/>
                  </a:lnTo>
                  <a:lnTo>
                    <a:pt x="1936542" y="84338"/>
                  </a:lnTo>
                  <a:lnTo>
                    <a:pt x="1902990" y="55557"/>
                  </a:lnTo>
                  <a:lnTo>
                    <a:pt x="1865260" y="32140"/>
                  </a:lnTo>
                  <a:lnTo>
                    <a:pt x="1823945" y="14679"/>
                  </a:lnTo>
                  <a:lnTo>
                    <a:pt x="1779638" y="3768"/>
                  </a:lnTo>
                  <a:lnTo>
                    <a:pt x="1732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29297" y="10552663"/>
              <a:ext cx="1322705" cy="183515"/>
            </a:xfrm>
            <a:custGeom>
              <a:avLst/>
              <a:gdLst/>
              <a:ahLst/>
              <a:cxnLst/>
              <a:rect l="l" t="t" r="r" b="b"/>
              <a:pathLst>
                <a:path w="1322705" h="183515">
                  <a:moveTo>
                    <a:pt x="122509" y="3141"/>
                  </a:moveTo>
                  <a:lnTo>
                    <a:pt x="0" y="3141"/>
                  </a:lnTo>
                  <a:lnTo>
                    <a:pt x="0" y="179994"/>
                  </a:lnTo>
                  <a:lnTo>
                    <a:pt x="125650" y="179994"/>
                  </a:lnTo>
                  <a:lnTo>
                    <a:pt x="125650" y="158633"/>
                  </a:lnTo>
                  <a:lnTo>
                    <a:pt x="25758" y="158633"/>
                  </a:lnTo>
                  <a:lnTo>
                    <a:pt x="25758" y="101148"/>
                  </a:lnTo>
                  <a:lnTo>
                    <a:pt x="101148" y="101148"/>
                  </a:lnTo>
                  <a:lnTo>
                    <a:pt x="101148" y="79474"/>
                  </a:lnTo>
                  <a:lnTo>
                    <a:pt x="25758" y="79474"/>
                  </a:lnTo>
                  <a:lnTo>
                    <a:pt x="25758" y="25758"/>
                  </a:lnTo>
                  <a:lnTo>
                    <a:pt x="122509" y="25758"/>
                  </a:lnTo>
                  <a:lnTo>
                    <a:pt x="122509" y="3141"/>
                  </a:lnTo>
                  <a:close/>
                </a:path>
                <a:path w="1322705" h="183515">
                  <a:moveTo>
                    <a:pt x="229071" y="0"/>
                  </a:moveTo>
                  <a:lnTo>
                    <a:pt x="183523" y="10680"/>
                  </a:lnTo>
                  <a:lnTo>
                    <a:pt x="152110" y="41778"/>
                  </a:lnTo>
                  <a:lnTo>
                    <a:pt x="147234" y="52380"/>
                  </a:lnTo>
                  <a:lnTo>
                    <a:pt x="147143" y="52576"/>
                  </a:lnTo>
                  <a:lnTo>
                    <a:pt x="143550" y="64553"/>
                  </a:lnTo>
                  <a:lnTo>
                    <a:pt x="141332" y="77707"/>
                  </a:lnTo>
                  <a:lnTo>
                    <a:pt x="140580" y="90468"/>
                  </a:lnTo>
                  <a:lnTo>
                    <a:pt x="140488" y="92039"/>
                  </a:lnTo>
                  <a:lnTo>
                    <a:pt x="141195" y="106135"/>
                  </a:lnTo>
                  <a:lnTo>
                    <a:pt x="141214" y="106508"/>
                  </a:lnTo>
                  <a:lnTo>
                    <a:pt x="158432" y="152056"/>
                  </a:lnTo>
                  <a:lnTo>
                    <a:pt x="193713" y="177481"/>
                  </a:lnTo>
                  <a:lnTo>
                    <a:pt x="216450" y="182605"/>
                  </a:lnTo>
                  <a:lnTo>
                    <a:pt x="217727" y="182605"/>
                  </a:lnTo>
                  <a:lnTo>
                    <a:pt x="227815" y="183135"/>
                  </a:lnTo>
                  <a:lnTo>
                    <a:pt x="269594" y="174654"/>
                  </a:lnTo>
                  <a:lnTo>
                    <a:pt x="291489" y="158633"/>
                  </a:lnTo>
                  <a:lnTo>
                    <a:pt x="228129" y="158633"/>
                  </a:lnTo>
                  <a:lnTo>
                    <a:pt x="214209" y="157554"/>
                  </a:lnTo>
                  <a:lnTo>
                    <a:pt x="175572" y="131579"/>
                  </a:lnTo>
                  <a:lnTo>
                    <a:pt x="166661" y="92039"/>
                  </a:lnTo>
                  <a:lnTo>
                    <a:pt x="166560" y="90468"/>
                  </a:lnTo>
                  <a:lnTo>
                    <a:pt x="175748" y="51182"/>
                  </a:lnTo>
                  <a:lnTo>
                    <a:pt x="214995" y="25581"/>
                  </a:lnTo>
                  <a:lnTo>
                    <a:pt x="229071" y="24501"/>
                  </a:lnTo>
                  <a:lnTo>
                    <a:pt x="290761" y="24501"/>
                  </a:lnTo>
                  <a:lnTo>
                    <a:pt x="284279" y="18297"/>
                  </a:lnTo>
                  <a:lnTo>
                    <a:pt x="240164" y="530"/>
                  </a:lnTo>
                  <a:lnTo>
                    <a:pt x="229071" y="0"/>
                  </a:lnTo>
                  <a:close/>
                </a:path>
                <a:path w="1322705" h="183515">
                  <a:moveTo>
                    <a:pt x="311687" y="116540"/>
                  </a:moveTo>
                  <a:lnTo>
                    <a:pt x="284358" y="116540"/>
                  </a:lnTo>
                  <a:lnTo>
                    <a:pt x="282748" y="123589"/>
                  </a:lnTo>
                  <a:lnTo>
                    <a:pt x="280431" y="129969"/>
                  </a:lnTo>
                  <a:lnTo>
                    <a:pt x="247624" y="156160"/>
                  </a:lnTo>
                  <a:lnTo>
                    <a:pt x="228129" y="158633"/>
                  </a:lnTo>
                  <a:lnTo>
                    <a:pt x="291489" y="158633"/>
                  </a:lnTo>
                  <a:lnTo>
                    <a:pt x="309507" y="126004"/>
                  </a:lnTo>
                  <a:lnTo>
                    <a:pt x="311687" y="116540"/>
                  </a:lnTo>
                  <a:close/>
                </a:path>
                <a:path w="1322705" h="183515">
                  <a:moveTo>
                    <a:pt x="290746" y="24501"/>
                  </a:moveTo>
                  <a:lnTo>
                    <a:pt x="237448" y="24501"/>
                  </a:lnTo>
                  <a:lnTo>
                    <a:pt x="245406" y="25863"/>
                  </a:lnTo>
                  <a:lnTo>
                    <a:pt x="260992" y="31412"/>
                  </a:lnTo>
                  <a:lnTo>
                    <a:pt x="260851" y="31412"/>
                  </a:lnTo>
                  <a:lnTo>
                    <a:pt x="267290" y="35705"/>
                  </a:lnTo>
                  <a:lnTo>
                    <a:pt x="272735" y="41778"/>
                  </a:lnTo>
                  <a:lnTo>
                    <a:pt x="276465" y="46706"/>
                  </a:lnTo>
                  <a:lnTo>
                    <a:pt x="279489" y="52380"/>
                  </a:lnTo>
                  <a:lnTo>
                    <a:pt x="281805" y="58800"/>
                  </a:lnTo>
                  <a:lnTo>
                    <a:pt x="283415" y="65966"/>
                  </a:lnTo>
                  <a:lnTo>
                    <a:pt x="310430" y="65966"/>
                  </a:lnTo>
                  <a:lnTo>
                    <a:pt x="308251" y="56385"/>
                  </a:lnTo>
                  <a:lnTo>
                    <a:pt x="305169" y="47433"/>
                  </a:lnTo>
                  <a:lnTo>
                    <a:pt x="301183" y="39108"/>
                  </a:lnTo>
                  <a:lnTo>
                    <a:pt x="296294" y="31412"/>
                  </a:lnTo>
                  <a:lnTo>
                    <a:pt x="290746" y="24501"/>
                  </a:lnTo>
                  <a:close/>
                </a:path>
                <a:path w="1322705" h="183515">
                  <a:moveTo>
                    <a:pt x="458268" y="3141"/>
                  </a:moveTo>
                  <a:lnTo>
                    <a:pt x="335759" y="3141"/>
                  </a:lnTo>
                  <a:lnTo>
                    <a:pt x="335759" y="179994"/>
                  </a:lnTo>
                  <a:lnTo>
                    <a:pt x="461410" y="179994"/>
                  </a:lnTo>
                  <a:lnTo>
                    <a:pt x="461410" y="158633"/>
                  </a:lnTo>
                  <a:lnTo>
                    <a:pt x="361517" y="158633"/>
                  </a:lnTo>
                  <a:lnTo>
                    <a:pt x="361517" y="101148"/>
                  </a:lnTo>
                  <a:lnTo>
                    <a:pt x="436908" y="101148"/>
                  </a:lnTo>
                  <a:lnTo>
                    <a:pt x="436908" y="79474"/>
                  </a:lnTo>
                  <a:lnTo>
                    <a:pt x="361517" y="79474"/>
                  </a:lnTo>
                  <a:lnTo>
                    <a:pt x="361517" y="25758"/>
                  </a:lnTo>
                  <a:lnTo>
                    <a:pt x="458268" y="25758"/>
                  </a:lnTo>
                  <a:lnTo>
                    <a:pt x="458268" y="3141"/>
                  </a:lnTo>
                  <a:close/>
                </a:path>
                <a:path w="1322705" h="183515">
                  <a:moveTo>
                    <a:pt x="515827" y="3141"/>
                  </a:moveTo>
                  <a:lnTo>
                    <a:pt x="489755" y="3141"/>
                  </a:lnTo>
                  <a:lnTo>
                    <a:pt x="489755" y="179994"/>
                  </a:lnTo>
                  <a:lnTo>
                    <a:pt x="608495" y="179994"/>
                  </a:lnTo>
                  <a:lnTo>
                    <a:pt x="608495" y="177481"/>
                  </a:lnTo>
                  <a:lnTo>
                    <a:pt x="515827" y="177481"/>
                  </a:lnTo>
                  <a:lnTo>
                    <a:pt x="515827" y="3141"/>
                  </a:lnTo>
                  <a:close/>
                </a:path>
                <a:path w="1322705" h="183515">
                  <a:moveTo>
                    <a:pt x="608495" y="157377"/>
                  </a:moveTo>
                  <a:lnTo>
                    <a:pt x="515827" y="157377"/>
                  </a:lnTo>
                  <a:lnTo>
                    <a:pt x="515827" y="177481"/>
                  </a:lnTo>
                  <a:lnTo>
                    <a:pt x="608495" y="177481"/>
                  </a:lnTo>
                  <a:lnTo>
                    <a:pt x="608495" y="157377"/>
                  </a:lnTo>
                  <a:close/>
                </a:path>
                <a:path w="1322705" h="183515">
                  <a:moveTo>
                    <a:pt x="659933" y="3141"/>
                  </a:moveTo>
                  <a:lnTo>
                    <a:pt x="633860" y="3141"/>
                  </a:lnTo>
                  <a:lnTo>
                    <a:pt x="633860" y="179994"/>
                  </a:lnTo>
                  <a:lnTo>
                    <a:pt x="752600" y="179994"/>
                  </a:lnTo>
                  <a:lnTo>
                    <a:pt x="752600" y="177481"/>
                  </a:lnTo>
                  <a:lnTo>
                    <a:pt x="659933" y="177481"/>
                  </a:lnTo>
                  <a:lnTo>
                    <a:pt x="659933" y="3141"/>
                  </a:lnTo>
                  <a:close/>
                </a:path>
                <a:path w="1322705" h="183515">
                  <a:moveTo>
                    <a:pt x="752600" y="157377"/>
                  </a:moveTo>
                  <a:lnTo>
                    <a:pt x="659933" y="157377"/>
                  </a:lnTo>
                  <a:lnTo>
                    <a:pt x="659933" y="177481"/>
                  </a:lnTo>
                  <a:lnTo>
                    <a:pt x="752600" y="177481"/>
                  </a:lnTo>
                  <a:lnTo>
                    <a:pt x="752600" y="157377"/>
                  </a:lnTo>
                  <a:close/>
                </a:path>
                <a:path w="1322705" h="183515">
                  <a:moveTo>
                    <a:pt x="952001" y="104977"/>
                  </a:moveTo>
                  <a:lnTo>
                    <a:pt x="914234" y="104977"/>
                  </a:lnTo>
                  <a:lnTo>
                    <a:pt x="920853" y="105755"/>
                  </a:lnTo>
                  <a:lnTo>
                    <a:pt x="926089" y="107431"/>
                  </a:lnTo>
                  <a:lnTo>
                    <a:pt x="931324" y="108897"/>
                  </a:lnTo>
                  <a:lnTo>
                    <a:pt x="935198" y="111305"/>
                  </a:lnTo>
                  <a:lnTo>
                    <a:pt x="937711" y="114656"/>
                  </a:lnTo>
                  <a:lnTo>
                    <a:pt x="940224" y="117797"/>
                  </a:lnTo>
                  <a:lnTo>
                    <a:pt x="941795" y="122299"/>
                  </a:lnTo>
                  <a:lnTo>
                    <a:pt x="942423" y="128163"/>
                  </a:lnTo>
                  <a:lnTo>
                    <a:pt x="943261" y="134027"/>
                  </a:lnTo>
                  <a:lnTo>
                    <a:pt x="943680" y="141356"/>
                  </a:lnTo>
                  <a:lnTo>
                    <a:pt x="943680" y="159576"/>
                  </a:lnTo>
                  <a:lnTo>
                    <a:pt x="945250" y="166801"/>
                  </a:lnTo>
                  <a:lnTo>
                    <a:pt x="948392" y="171827"/>
                  </a:lnTo>
                  <a:lnTo>
                    <a:pt x="951742" y="176643"/>
                  </a:lnTo>
                  <a:lnTo>
                    <a:pt x="955721" y="179785"/>
                  </a:lnTo>
                  <a:lnTo>
                    <a:pt x="960630" y="181355"/>
                  </a:lnTo>
                  <a:lnTo>
                    <a:pt x="965145" y="182926"/>
                  </a:lnTo>
                  <a:lnTo>
                    <a:pt x="969857" y="183240"/>
                  </a:lnTo>
                  <a:lnTo>
                    <a:pt x="974464" y="182193"/>
                  </a:lnTo>
                  <a:lnTo>
                    <a:pt x="979071" y="181355"/>
                  </a:lnTo>
                  <a:lnTo>
                    <a:pt x="982605" y="179785"/>
                  </a:lnTo>
                  <a:lnTo>
                    <a:pt x="985773" y="177167"/>
                  </a:lnTo>
                  <a:lnTo>
                    <a:pt x="985773" y="163659"/>
                  </a:lnTo>
                  <a:lnTo>
                    <a:pt x="976873" y="163659"/>
                  </a:lnTo>
                  <a:lnTo>
                    <a:pt x="974150" y="162403"/>
                  </a:lnTo>
                  <a:lnTo>
                    <a:pt x="966511" y="141356"/>
                  </a:lnTo>
                  <a:lnTo>
                    <a:pt x="966402" y="138948"/>
                  </a:lnTo>
                  <a:lnTo>
                    <a:pt x="965983" y="134236"/>
                  </a:lnTo>
                  <a:lnTo>
                    <a:pt x="964726" y="124603"/>
                  </a:lnTo>
                  <a:lnTo>
                    <a:pt x="963470" y="120101"/>
                  </a:lnTo>
                  <a:lnTo>
                    <a:pt x="961585" y="115912"/>
                  </a:lnTo>
                  <a:lnTo>
                    <a:pt x="959700" y="111514"/>
                  </a:lnTo>
                  <a:lnTo>
                    <a:pt x="956768" y="108059"/>
                  </a:lnTo>
                  <a:lnTo>
                    <a:pt x="952790" y="105546"/>
                  </a:lnTo>
                  <a:lnTo>
                    <a:pt x="952001" y="104977"/>
                  </a:lnTo>
                  <a:close/>
                </a:path>
                <a:path w="1322705" h="183515">
                  <a:moveTo>
                    <a:pt x="906299" y="3141"/>
                  </a:moveTo>
                  <a:lnTo>
                    <a:pt x="844416" y="3141"/>
                  </a:lnTo>
                  <a:lnTo>
                    <a:pt x="844416" y="179994"/>
                  </a:lnTo>
                  <a:lnTo>
                    <a:pt x="870802" y="179994"/>
                  </a:lnTo>
                  <a:lnTo>
                    <a:pt x="870802" y="105232"/>
                  </a:lnTo>
                  <a:lnTo>
                    <a:pt x="880697" y="104977"/>
                  </a:lnTo>
                  <a:lnTo>
                    <a:pt x="952001" y="104977"/>
                  </a:lnTo>
                  <a:lnTo>
                    <a:pt x="949020" y="102824"/>
                  </a:lnTo>
                  <a:lnTo>
                    <a:pt x="943680" y="101462"/>
                  </a:lnTo>
                  <a:lnTo>
                    <a:pt x="945774" y="101462"/>
                  </a:lnTo>
                  <a:lnTo>
                    <a:pt x="953313" y="99473"/>
                  </a:lnTo>
                  <a:lnTo>
                    <a:pt x="959386" y="95494"/>
                  </a:lnTo>
                  <a:lnTo>
                    <a:pt x="965459" y="91306"/>
                  </a:lnTo>
                  <a:lnTo>
                    <a:pt x="969878" y="85756"/>
                  </a:lnTo>
                  <a:lnTo>
                    <a:pt x="870802" y="85756"/>
                  </a:lnTo>
                  <a:lnTo>
                    <a:pt x="870802" y="24933"/>
                  </a:lnTo>
                  <a:lnTo>
                    <a:pt x="969777" y="24933"/>
                  </a:lnTo>
                  <a:lnTo>
                    <a:pt x="969124" y="23873"/>
                  </a:lnTo>
                  <a:lnTo>
                    <a:pt x="927188" y="4319"/>
                  </a:lnTo>
                  <a:lnTo>
                    <a:pt x="917175" y="3435"/>
                  </a:lnTo>
                  <a:lnTo>
                    <a:pt x="906299" y="3141"/>
                  </a:lnTo>
                  <a:close/>
                </a:path>
                <a:path w="1322705" h="183515">
                  <a:moveTo>
                    <a:pt x="985773" y="161461"/>
                  </a:moveTo>
                  <a:lnTo>
                    <a:pt x="980747" y="163345"/>
                  </a:lnTo>
                  <a:lnTo>
                    <a:pt x="976873" y="163659"/>
                  </a:lnTo>
                  <a:lnTo>
                    <a:pt x="985773" y="163659"/>
                  </a:lnTo>
                  <a:lnTo>
                    <a:pt x="985773" y="161461"/>
                  </a:lnTo>
                  <a:close/>
                </a:path>
                <a:path w="1322705" h="183515">
                  <a:moveTo>
                    <a:pt x="969777" y="24933"/>
                  </a:moveTo>
                  <a:lnTo>
                    <a:pt x="908773" y="24933"/>
                  </a:lnTo>
                  <a:lnTo>
                    <a:pt x="916508" y="25287"/>
                  </a:lnTo>
                  <a:lnTo>
                    <a:pt x="923536" y="25876"/>
                  </a:lnTo>
                  <a:lnTo>
                    <a:pt x="937816" y="27747"/>
                  </a:lnTo>
                  <a:lnTo>
                    <a:pt x="943889" y="30470"/>
                  </a:lnTo>
                  <a:lnTo>
                    <a:pt x="952266" y="39265"/>
                  </a:lnTo>
                  <a:lnTo>
                    <a:pt x="954360" y="46386"/>
                  </a:lnTo>
                  <a:lnTo>
                    <a:pt x="954360" y="64605"/>
                  </a:lnTo>
                  <a:lnTo>
                    <a:pt x="952580" y="70992"/>
                  </a:lnTo>
                  <a:lnTo>
                    <a:pt x="949020" y="75390"/>
                  </a:lnTo>
                  <a:lnTo>
                    <a:pt x="945669" y="79578"/>
                  </a:lnTo>
                  <a:lnTo>
                    <a:pt x="912581" y="85756"/>
                  </a:lnTo>
                  <a:lnTo>
                    <a:pt x="969919" y="85756"/>
                  </a:lnTo>
                  <a:lnTo>
                    <a:pt x="972894" y="78531"/>
                  </a:lnTo>
                  <a:lnTo>
                    <a:pt x="976035" y="71411"/>
                  </a:lnTo>
                  <a:lnTo>
                    <a:pt x="977605" y="63348"/>
                  </a:lnTo>
                  <a:lnTo>
                    <a:pt x="977605" y="54343"/>
                  </a:lnTo>
                  <a:lnTo>
                    <a:pt x="977147" y="46386"/>
                  </a:lnTo>
                  <a:lnTo>
                    <a:pt x="977075" y="45136"/>
                  </a:lnTo>
                  <a:lnTo>
                    <a:pt x="975485" y="36988"/>
                  </a:lnTo>
                  <a:lnTo>
                    <a:pt x="972835" y="29900"/>
                  </a:lnTo>
                  <a:lnTo>
                    <a:pt x="969777" y="24933"/>
                  </a:lnTo>
                  <a:close/>
                </a:path>
                <a:path w="1322705" h="183515">
                  <a:moveTo>
                    <a:pt x="1133088" y="3141"/>
                  </a:moveTo>
                  <a:lnTo>
                    <a:pt x="1010579" y="3141"/>
                  </a:lnTo>
                  <a:lnTo>
                    <a:pt x="1010579" y="179994"/>
                  </a:lnTo>
                  <a:lnTo>
                    <a:pt x="1136230" y="179994"/>
                  </a:lnTo>
                  <a:lnTo>
                    <a:pt x="1136230" y="158633"/>
                  </a:lnTo>
                  <a:lnTo>
                    <a:pt x="1036337" y="158633"/>
                  </a:lnTo>
                  <a:lnTo>
                    <a:pt x="1036337" y="101148"/>
                  </a:lnTo>
                  <a:lnTo>
                    <a:pt x="1111728" y="101148"/>
                  </a:lnTo>
                  <a:lnTo>
                    <a:pt x="1111728" y="79474"/>
                  </a:lnTo>
                  <a:lnTo>
                    <a:pt x="1036337" y="79474"/>
                  </a:lnTo>
                  <a:lnTo>
                    <a:pt x="1036337" y="25758"/>
                  </a:lnTo>
                  <a:lnTo>
                    <a:pt x="1133088" y="25758"/>
                  </a:lnTo>
                  <a:lnTo>
                    <a:pt x="1133088" y="3141"/>
                  </a:lnTo>
                  <a:close/>
                </a:path>
                <a:path w="1322705" h="183515">
                  <a:moveTo>
                    <a:pt x="1239651" y="0"/>
                  </a:moveTo>
                  <a:lnTo>
                    <a:pt x="1194102" y="10680"/>
                  </a:lnTo>
                  <a:lnTo>
                    <a:pt x="1162690" y="41778"/>
                  </a:lnTo>
                  <a:lnTo>
                    <a:pt x="1151160" y="90468"/>
                  </a:lnTo>
                  <a:lnTo>
                    <a:pt x="1151067" y="92039"/>
                  </a:lnTo>
                  <a:lnTo>
                    <a:pt x="1151775" y="106135"/>
                  </a:lnTo>
                  <a:lnTo>
                    <a:pt x="1169012" y="152056"/>
                  </a:lnTo>
                  <a:lnTo>
                    <a:pt x="1204292" y="177481"/>
                  </a:lnTo>
                  <a:lnTo>
                    <a:pt x="1227030" y="182605"/>
                  </a:lnTo>
                  <a:lnTo>
                    <a:pt x="1228306" y="182605"/>
                  </a:lnTo>
                  <a:lnTo>
                    <a:pt x="1238394" y="183135"/>
                  </a:lnTo>
                  <a:lnTo>
                    <a:pt x="1280173" y="174654"/>
                  </a:lnTo>
                  <a:lnTo>
                    <a:pt x="1302068" y="158633"/>
                  </a:lnTo>
                  <a:lnTo>
                    <a:pt x="1238708" y="158633"/>
                  </a:lnTo>
                  <a:lnTo>
                    <a:pt x="1224789" y="157554"/>
                  </a:lnTo>
                  <a:lnTo>
                    <a:pt x="1186151" y="131579"/>
                  </a:lnTo>
                  <a:lnTo>
                    <a:pt x="1177240" y="92039"/>
                  </a:lnTo>
                  <a:lnTo>
                    <a:pt x="1177140" y="90468"/>
                  </a:lnTo>
                  <a:lnTo>
                    <a:pt x="1178161" y="75527"/>
                  </a:lnTo>
                  <a:lnTo>
                    <a:pt x="1202486" y="34220"/>
                  </a:lnTo>
                  <a:lnTo>
                    <a:pt x="1239651" y="24501"/>
                  </a:lnTo>
                  <a:lnTo>
                    <a:pt x="1301340" y="24501"/>
                  </a:lnTo>
                  <a:lnTo>
                    <a:pt x="1294859" y="18297"/>
                  </a:lnTo>
                  <a:lnTo>
                    <a:pt x="1250743" y="530"/>
                  </a:lnTo>
                  <a:lnTo>
                    <a:pt x="1239651" y="0"/>
                  </a:lnTo>
                  <a:close/>
                </a:path>
                <a:path w="1322705" h="183515">
                  <a:moveTo>
                    <a:pt x="1322266" y="116540"/>
                  </a:moveTo>
                  <a:lnTo>
                    <a:pt x="1294937" y="116540"/>
                  </a:lnTo>
                  <a:lnTo>
                    <a:pt x="1293327" y="123589"/>
                  </a:lnTo>
                  <a:lnTo>
                    <a:pt x="1291011" y="129969"/>
                  </a:lnTo>
                  <a:lnTo>
                    <a:pt x="1258204" y="156160"/>
                  </a:lnTo>
                  <a:lnTo>
                    <a:pt x="1238708" y="158633"/>
                  </a:lnTo>
                  <a:lnTo>
                    <a:pt x="1302068" y="158633"/>
                  </a:lnTo>
                  <a:lnTo>
                    <a:pt x="1320087" y="126004"/>
                  </a:lnTo>
                  <a:lnTo>
                    <a:pt x="1322266" y="116540"/>
                  </a:lnTo>
                  <a:close/>
                </a:path>
                <a:path w="1322705" h="183515">
                  <a:moveTo>
                    <a:pt x="1301326" y="24501"/>
                  </a:moveTo>
                  <a:lnTo>
                    <a:pt x="1248028" y="24501"/>
                  </a:lnTo>
                  <a:lnTo>
                    <a:pt x="1255985" y="25863"/>
                  </a:lnTo>
                  <a:lnTo>
                    <a:pt x="1271571" y="31412"/>
                  </a:lnTo>
                  <a:lnTo>
                    <a:pt x="1271430" y="31412"/>
                  </a:lnTo>
                  <a:lnTo>
                    <a:pt x="1277870" y="35705"/>
                  </a:lnTo>
                  <a:lnTo>
                    <a:pt x="1283314" y="41778"/>
                  </a:lnTo>
                  <a:lnTo>
                    <a:pt x="1287045" y="46706"/>
                  </a:lnTo>
                  <a:lnTo>
                    <a:pt x="1290068" y="52380"/>
                  </a:lnTo>
                  <a:lnTo>
                    <a:pt x="1292385" y="58800"/>
                  </a:lnTo>
                  <a:lnTo>
                    <a:pt x="1293995" y="65966"/>
                  </a:lnTo>
                  <a:lnTo>
                    <a:pt x="1321010" y="65966"/>
                  </a:lnTo>
                  <a:lnTo>
                    <a:pt x="1318830" y="56385"/>
                  </a:lnTo>
                  <a:lnTo>
                    <a:pt x="1315748" y="47433"/>
                  </a:lnTo>
                  <a:lnTo>
                    <a:pt x="1311763" y="39108"/>
                  </a:lnTo>
                  <a:lnTo>
                    <a:pt x="1306874" y="31412"/>
                  </a:lnTo>
                  <a:lnTo>
                    <a:pt x="1301326" y="24501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0312" y="3727635"/>
            <a:ext cx="6303473" cy="544486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29375" y="1068030"/>
            <a:ext cx="4083644" cy="15287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76948" y="790847"/>
            <a:ext cx="19350355" cy="25400"/>
          </a:xfrm>
          <a:custGeom>
            <a:avLst/>
            <a:gdLst/>
            <a:ahLst/>
            <a:cxnLst/>
            <a:rect l="l" t="t" r="r" b="b"/>
            <a:pathLst>
              <a:path w="19350355" h="25400">
                <a:moveTo>
                  <a:pt x="19350190" y="0"/>
                </a:move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19350190" y="25400"/>
                </a:lnTo>
                <a:lnTo>
                  <a:pt x="19350190" y="12700"/>
                </a:lnTo>
                <a:lnTo>
                  <a:pt x="19350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527" y="1373947"/>
            <a:ext cx="11705459" cy="414157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010" y="6146409"/>
            <a:ext cx="6303472" cy="157063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76951" y="10355705"/>
            <a:ext cx="2021205" cy="575945"/>
            <a:chOff x="376951" y="10355705"/>
            <a:chExt cx="2021205" cy="575945"/>
          </a:xfrm>
        </p:grpSpPr>
        <p:sp>
          <p:nvSpPr>
            <p:cNvPr id="6" name="object 6" descr=""/>
            <p:cNvSpPr/>
            <p:nvPr/>
          </p:nvSpPr>
          <p:spPr>
            <a:xfrm>
              <a:off x="376951" y="10355705"/>
              <a:ext cx="2021205" cy="575945"/>
            </a:xfrm>
            <a:custGeom>
              <a:avLst/>
              <a:gdLst/>
              <a:ahLst/>
              <a:cxnLst/>
              <a:rect l="l" t="t" r="r" b="b"/>
              <a:pathLst>
                <a:path w="2021205" h="575945">
                  <a:moveTo>
                    <a:pt x="1732931" y="0"/>
                  </a:moveTo>
                  <a:lnTo>
                    <a:pt x="287949" y="0"/>
                  </a:lnTo>
                  <a:lnTo>
                    <a:pt x="241242" y="3768"/>
                  </a:lnTo>
                  <a:lnTo>
                    <a:pt x="196935" y="14679"/>
                  </a:lnTo>
                  <a:lnTo>
                    <a:pt x="155620" y="32140"/>
                  </a:lnTo>
                  <a:lnTo>
                    <a:pt x="117890" y="55557"/>
                  </a:lnTo>
                  <a:lnTo>
                    <a:pt x="84338" y="84338"/>
                  </a:lnTo>
                  <a:lnTo>
                    <a:pt x="55557" y="117890"/>
                  </a:lnTo>
                  <a:lnTo>
                    <a:pt x="32140" y="155620"/>
                  </a:lnTo>
                  <a:lnTo>
                    <a:pt x="14679" y="196935"/>
                  </a:lnTo>
                  <a:lnTo>
                    <a:pt x="3768" y="241242"/>
                  </a:lnTo>
                  <a:lnTo>
                    <a:pt x="0" y="287949"/>
                  </a:lnTo>
                  <a:lnTo>
                    <a:pt x="3768" y="334656"/>
                  </a:lnTo>
                  <a:lnTo>
                    <a:pt x="14679" y="378963"/>
                  </a:lnTo>
                  <a:lnTo>
                    <a:pt x="32140" y="420278"/>
                  </a:lnTo>
                  <a:lnTo>
                    <a:pt x="55557" y="458008"/>
                  </a:lnTo>
                  <a:lnTo>
                    <a:pt x="84338" y="491560"/>
                  </a:lnTo>
                  <a:lnTo>
                    <a:pt x="117890" y="520341"/>
                  </a:lnTo>
                  <a:lnTo>
                    <a:pt x="155620" y="543758"/>
                  </a:lnTo>
                  <a:lnTo>
                    <a:pt x="196935" y="561218"/>
                  </a:lnTo>
                  <a:lnTo>
                    <a:pt x="241242" y="572129"/>
                  </a:lnTo>
                  <a:lnTo>
                    <a:pt x="287949" y="575898"/>
                  </a:lnTo>
                  <a:lnTo>
                    <a:pt x="1732931" y="575898"/>
                  </a:lnTo>
                  <a:lnTo>
                    <a:pt x="1779638" y="572129"/>
                  </a:lnTo>
                  <a:lnTo>
                    <a:pt x="1823945" y="561218"/>
                  </a:lnTo>
                  <a:lnTo>
                    <a:pt x="1865260" y="543758"/>
                  </a:lnTo>
                  <a:lnTo>
                    <a:pt x="1902990" y="520341"/>
                  </a:lnTo>
                  <a:lnTo>
                    <a:pt x="1936542" y="491560"/>
                  </a:lnTo>
                  <a:lnTo>
                    <a:pt x="1965323" y="458008"/>
                  </a:lnTo>
                  <a:lnTo>
                    <a:pt x="1988740" y="420278"/>
                  </a:lnTo>
                  <a:lnTo>
                    <a:pt x="2006201" y="378963"/>
                  </a:lnTo>
                  <a:lnTo>
                    <a:pt x="2017112" y="334656"/>
                  </a:lnTo>
                  <a:lnTo>
                    <a:pt x="2020880" y="287949"/>
                  </a:lnTo>
                  <a:lnTo>
                    <a:pt x="2017112" y="241242"/>
                  </a:lnTo>
                  <a:lnTo>
                    <a:pt x="2006201" y="196935"/>
                  </a:lnTo>
                  <a:lnTo>
                    <a:pt x="1988740" y="155620"/>
                  </a:lnTo>
                  <a:lnTo>
                    <a:pt x="1965323" y="117890"/>
                  </a:lnTo>
                  <a:lnTo>
                    <a:pt x="1936542" y="84338"/>
                  </a:lnTo>
                  <a:lnTo>
                    <a:pt x="1902990" y="55557"/>
                  </a:lnTo>
                  <a:lnTo>
                    <a:pt x="1865260" y="32140"/>
                  </a:lnTo>
                  <a:lnTo>
                    <a:pt x="1823945" y="14679"/>
                  </a:lnTo>
                  <a:lnTo>
                    <a:pt x="1779638" y="3768"/>
                  </a:lnTo>
                  <a:lnTo>
                    <a:pt x="1732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29297" y="10552663"/>
              <a:ext cx="1322705" cy="183515"/>
            </a:xfrm>
            <a:custGeom>
              <a:avLst/>
              <a:gdLst/>
              <a:ahLst/>
              <a:cxnLst/>
              <a:rect l="l" t="t" r="r" b="b"/>
              <a:pathLst>
                <a:path w="1322705" h="183515">
                  <a:moveTo>
                    <a:pt x="122509" y="3141"/>
                  </a:moveTo>
                  <a:lnTo>
                    <a:pt x="0" y="3141"/>
                  </a:lnTo>
                  <a:lnTo>
                    <a:pt x="0" y="179994"/>
                  </a:lnTo>
                  <a:lnTo>
                    <a:pt x="125650" y="179994"/>
                  </a:lnTo>
                  <a:lnTo>
                    <a:pt x="125650" y="158633"/>
                  </a:lnTo>
                  <a:lnTo>
                    <a:pt x="25758" y="158633"/>
                  </a:lnTo>
                  <a:lnTo>
                    <a:pt x="25758" y="101148"/>
                  </a:lnTo>
                  <a:lnTo>
                    <a:pt x="101148" y="101148"/>
                  </a:lnTo>
                  <a:lnTo>
                    <a:pt x="101148" y="79474"/>
                  </a:lnTo>
                  <a:lnTo>
                    <a:pt x="25758" y="79474"/>
                  </a:lnTo>
                  <a:lnTo>
                    <a:pt x="25758" y="25758"/>
                  </a:lnTo>
                  <a:lnTo>
                    <a:pt x="122509" y="25758"/>
                  </a:lnTo>
                  <a:lnTo>
                    <a:pt x="122509" y="3141"/>
                  </a:lnTo>
                  <a:close/>
                </a:path>
                <a:path w="1322705" h="183515">
                  <a:moveTo>
                    <a:pt x="229071" y="0"/>
                  </a:moveTo>
                  <a:lnTo>
                    <a:pt x="183523" y="10680"/>
                  </a:lnTo>
                  <a:lnTo>
                    <a:pt x="152110" y="41778"/>
                  </a:lnTo>
                  <a:lnTo>
                    <a:pt x="147234" y="52380"/>
                  </a:lnTo>
                  <a:lnTo>
                    <a:pt x="147143" y="52576"/>
                  </a:lnTo>
                  <a:lnTo>
                    <a:pt x="143550" y="64553"/>
                  </a:lnTo>
                  <a:lnTo>
                    <a:pt x="141332" y="77707"/>
                  </a:lnTo>
                  <a:lnTo>
                    <a:pt x="140580" y="90468"/>
                  </a:lnTo>
                  <a:lnTo>
                    <a:pt x="140488" y="92039"/>
                  </a:lnTo>
                  <a:lnTo>
                    <a:pt x="141195" y="106135"/>
                  </a:lnTo>
                  <a:lnTo>
                    <a:pt x="141214" y="106508"/>
                  </a:lnTo>
                  <a:lnTo>
                    <a:pt x="158432" y="152056"/>
                  </a:lnTo>
                  <a:lnTo>
                    <a:pt x="193713" y="177481"/>
                  </a:lnTo>
                  <a:lnTo>
                    <a:pt x="216450" y="182605"/>
                  </a:lnTo>
                  <a:lnTo>
                    <a:pt x="217727" y="182605"/>
                  </a:lnTo>
                  <a:lnTo>
                    <a:pt x="227815" y="183135"/>
                  </a:lnTo>
                  <a:lnTo>
                    <a:pt x="269594" y="174654"/>
                  </a:lnTo>
                  <a:lnTo>
                    <a:pt x="291489" y="158633"/>
                  </a:lnTo>
                  <a:lnTo>
                    <a:pt x="228129" y="158633"/>
                  </a:lnTo>
                  <a:lnTo>
                    <a:pt x="214209" y="157554"/>
                  </a:lnTo>
                  <a:lnTo>
                    <a:pt x="175572" y="131579"/>
                  </a:lnTo>
                  <a:lnTo>
                    <a:pt x="166661" y="92039"/>
                  </a:lnTo>
                  <a:lnTo>
                    <a:pt x="166560" y="90468"/>
                  </a:lnTo>
                  <a:lnTo>
                    <a:pt x="175748" y="51182"/>
                  </a:lnTo>
                  <a:lnTo>
                    <a:pt x="214995" y="25581"/>
                  </a:lnTo>
                  <a:lnTo>
                    <a:pt x="229071" y="24501"/>
                  </a:lnTo>
                  <a:lnTo>
                    <a:pt x="290761" y="24501"/>
                  </a:lnTo>
                  <a:lnTo>
                    <a:pt x="284279" y="18297"/>
                  </a:lnTo>
                  <a:lnTo>
                    <a:pt x="240164" y="530"/>
                  </a:lnTo>
                  <a:lnTo>
                    <a:pt x="229071" y="0"/>
                  </a:lnTo>
                  <a:close/>
                </a:path>
                <a:path w="1322705" h="183515">
                  <a:moveTo>
                    <a:pt x="311687" y="116540"/>
                  </a:moveTo>
                  <a:lnTo>
                    <a:pt x="284358" y="116540"/>
                  </a:lnTo>
                  <a:lnTo>
                    <a:pt x="282748" y="123589"/>
                  </a:lnTo>
                  <a:lnTo>
                    <a:pt x="280431" y="129969"/>
                  </a:lnTo>
                  <a:lnTo>
                    <a:pt x="247624" y="156160"/>
                  </a:lnTo>
                  <a:lnTo>
                    <a:pt x="228129" y="158633"/>
                  </a:lnTo>
                  <a:lnTo>
                    <a:pt x="291489" y="158633"/>
                  </a:lnTo>
                  <a:lnTo>
                    <a:pt x="309507" y="126004"/>
                  </a:lnTo>
                  <a:lnTo>
                    <a:pt x="311687" y="116540"/>
                  </a:lnTo>
                  <a:close/>
                </a:path>
                <a:path w="1322705" h="183515">
                  <a:moveTo>
                    <a:pt x="290746" y="24501"/>
                  </a:moveTo>
                  <a:lnTo>
                    <a:pt x="237448" y="24501"/>
                  </a:lnTo>
                  <a:lnTo>
                    <a:pt x="245406" y="25863"/>
                  </a:lnTo>
                  <a:lnTo>
                    <a:pt x="260992" y="31412"/>
                  </a:lnTo>
                  <a:lnTo>
                    <a:pt x="260851" y="31412"/>
                  </a:lnTo>
                  <a:lnTo>
                    <a:pt x="267290" y="35705"/>
                  </a:lnTo>
                  <a:lnTo>
                    <a:pt x="272735" y="41778"/>
                  </a:lnTo>
                  <a:lnTo>
                    <a:pt x="276465" y="46706"/>
                  </a:lnTo>
                  <a:lnTo>
                    <a:pt x="279489" y="52380"/>
                  </a:lnTo>
                  <a:lnTo>
                    <a:pt x="281805" y="58800"/>
                  </a:lnTo>
                  <a:lnTo>
                    <a:pt x="283415" y="65966"/>
                  </a:lnTo>
                  <a:lnTo>
                    <a:pt x="310430" y="65966"/>
                  </a:lnTo>
                  <a:lnTo>
                    <a:pt x="308251" y="56385"/>
                  </a:lnTo>
                  <a:lnTo>
                    <a:pt x="305169" y="47433"/>
                  </a:lnTo>
                  <a:lnTo>
                    <a:pt x="301183" y="39108"/>
                  </a:lnTo>
                  <a:lnTo>
                    <a:pt x="296294" y="31412"/>
                  </a:lnTo>
                  <a:lnTo>
                    <a:pt x="290746" y="24501"/>
                  </a:lnTo>
                  <a:close/>
                </a:path>
                <a:path w="1322705" h="183515">
                  <a:moveTo>
                    <a:pt x="458268" y="3141"/>
                  </a:moveTo>
                  <a:lnTo>
                    <a:pt x="335759" y="3141"/>
                  </a:lnTo>
                  <a:lnTo>
                    <a:pt x="335759" y="179994"/>
                  </a:lnTo>
                  <a:lnTo>
                    <a:pt x="461410" y="179994"/>
                  </a:lnTo>
                  <a:lnTo>
                    <a:pt x="461410" y="158633"/>
                  </a:lnTo>
                  <a:lnTo>
                    <a:pt x="361517" y="158633"/>
                  </a:lnTo>
                  <a:lnTo>
                    <a:pt x="361517" y="101148"/>
                  </a:lnTo>
                  <a:lnTo>
                    <a:pt x="436908" y="101148"/>
                  </a:lnTo>
                  <a:lnTo>
                    <a:pt x="436908" y="79474"/>
                  </a:lnTo>
                  <a:lnTo>
                    <a:pt x="361517" y="79474"/>
                  </a:lnTo>
                  <a:lnTo>
                    <a:pt x="361517" y="25758"/>
                  </a:lnTo>
                  <a:lnTo>
                    <a:pt x="458268" y="25758"/>
                  </a:lnTo>
                  <a:lnTo>
                    <a:pt x="458268" y="3141"/>
                  </a:lnTo>
                  <a:close/>
                </a:path>
                <a:path w="1322705" h="183515">
                  <a:moveTo>
                    <a:pt x="515827" y="3141"/>
                  </a:moveTo>
                  <a:lnTo>
                    <a:pt x="489755" y="3141"/>
                  </a:lnTo>
                  <a:lnTo>
                    <a:pt x="489755" y="179994"/>
                  </a:lnTo>
                  <a:lnTo>
                    <a:pt x="608495" y="179994"/>
                  </a:lnTo>
                  <a:lnTo>
                    <a:pt x="608495" y="177481"/>
                  </a:lnTo>
                  <a:lnTo>
                    <a:pt x="515827" y="177481"/>
                  </a:lnTo>
                  <a:lnTo>
                    <a:pt x="515827" y="3141"/>
                  </a:lnTo>
                  <a:close/>
                </a:path>
                <a:path w="1322705" h="183515">
                  <a:moveTo>
                    <a:pt x="608495" y="157377"/>
                  </a:moveTo>
                  <a:lnTo>
                    <a:pt x="515827" y="157377"/>
                  </a:lnTo>
                  <a:lnTo>
                    <a:pt x="515827" y="177481"/>
                  </a:lnTo>
                  <a:lnTo>
                    <a:pt x="608495" y="177481"/>
                  </a:lnTo>
                  <a:lnTo>
                    <a:pt x="608495" y="157377"/>
                  </a:lnTo>
                  <a:close/>
                </a:path>
                <a:path w="1322705" h="183515">
                  <a:moveTo>
                    <a:pt x="659933" y="3141"/>
                  </a:moveTo>
                  <a:lnTo>
                    <a:pt x="633860" y="3141"/>
                  </a:lnTo>
                  <a:lnTo>
                    <a:pt x="633860" y="179994"/>
                  </a:lnTo>
                  <a:lnTo>
                    <a:pt x="752600" y="179994"/>
                  </a:lnTo>
                  <a:lnTo>
                    <a:pt x="752600" y="177481"/>
                  </a:lnTo>
                  <a:lnTo>
                    <a:pt x="659933" y="177481"/>
                  </a:lnTo>
                  <a:lnTo>
                    <a:pt x="659933" y="3141"/>
                  </a:lnTo>
                  <a:close/>
                </a:path>
                <a:path w="1322705" h="183515">
                  <a:moveTo>
                    <a:pt x="752600" y="157377"/>
                  </a:moveTo>
                  <a:lnTo>
                    <a:pt x="659933" y="157377"/>
                  </a:lnTo>
                  <a:lnTo>
                    <a:pt x="659933" y="177481"/>
                  </a:lnTo>
                  <a:lnTo>
                    <a:pt x="752600" y="177481"/>
                  </a:lnTo>
                  <a:lnTo>
                    <a:pt x="752600" y="157377"/>
                  </a:lnTo>
                  <a:close/>
                </a:path>
                <a:path w="1322705" h="183515">
                  <a:moveTo>
                    <a:pt x="952001" y="104977"/>
                  </a:moveTo>
                  <a:lnTo>
                    <a:pt x="914234" y="104977"/>
                  </a:lnTo>
                  <a:lnTo>
                    <a:pt x="920853" y="105755"/>
                  </a:lnTo>
                  <a:lnTo>
                    <a:pt x="926089" y="107431"/>
                  </a:lnTo>
                  <a:lnTo>
                    <a:pt x="931324" y="108897"/>
                  </a:lnTo>
                  <a:lnTo>
                    <a:pt x="935198" y="111305"/>
                  </a:lnTo>
                  <a:lnTo>
                    <a:pt x="937711" y="114656"/>
                  </a:lnTo>
                  <a:lnTo>
                    <a:pt x="940224" y="117797"/>
                  </a:lnTo>
                  <a:lnTo>
                    <a:pt x="941795" y="122299"/>
                  </a:lnTo>
                  <a:lnTo>
                    <a:pt x="942423" y="128163"/>
                  </a:lnTo>
                  <a:lnTo>
                    <a:pt x="943261" y="134027"/>
                  </a:lnTo>
                  <a:lnTo>
                    <a:pt x="943680" y="141356"/>
                  </a:lnTo>
                  <a:lnTo>
                    <a:pt x="943680" y="159576"/>
                  </a:lnTo>
                  <a:lnTo>
                    <a:pt x="945250" y="166801"/>
                  </a:lnTo>
                  <a:lnTo>
                    <a:pt x="948392" y="171827"/>
                  </a:lnTo>
                  <a:lnTo>
                    <a:pt x="951742" y="176643"/>
                  </a:lnTo>
                  <a:lnTo>
                    <a:pt x="955721" y="179785"/>
                  </a:lnTo>
                  <a:lnTo>
                    <a:pt x="960630" y="181355"/>
                  </a:lnTo>
                  <a:lnTo>
                    <a:pt x="965145" y="182926"/>
                  </a:lnTo>
                  <a:lnTo>
                    <a:pt x="969857" y="183240"/>
                  </a:lnTo>
                  <a:lnTo>
                    <a:pt x="974464" y="182193"/>
                  </a:lnTo>
                  <a:lnTo>
                    <a:pt x="979071" y="181355"/>
                  </a:lnTo>
                  <a:lnTo>
                    <a:pt x="982605" y="179785"/>
                  </a:lnTo>
                  <a:lnTo>
                    <a:pt x="985773" y="177167"/>
                  </a:lnTo>
                  <a:lnTo>
                    <a:pt x="985773" y="163659"/>
                  </a:lnTo>
                  <a:lnTo>
                    <a:pt x="976873" y="163659"/>
                  </a:lnTo>
                  <a:lnTo>
                    <a:pt x="974150" y="162403"/>
                  </a:lnTo>
                  <a:lnTo>
                    <a:pt x="966511" y="141356"/>
                  </a:lnTo>
                  <a:lnTo>
                    <a:pt x="966402" y="138948"/>
                  </a:lnTo>
                  <a:lnTo>
                    <a:pt x="965983" y="134236"/>
                  </a:lnTo>
                  <a:lnTo>
                    <a:pt x="964726" y="124603"/>
                  </a:lnTo>
                  <a:lnTo>
                    <a:pt x="963470" y="120101"/>
                  </a:lnTo>
                  <a:lnTo>
                    <a:pt x="961585" y="115912"/>
                  </a:lnTo>
                  <a:lnTo>
                    <a:pt x="959700" y="111514"/>
                  </a:lnTo>
                  <a:lnTo>
                    <a:pt x="956768" y="108059"/>
                  </a:lnTo>
                  <a:lnTo>
                    <a:pt x="952790" y="105546"/>
                  </a:lnTo>
                  <a:lnTo>
                    <a:pt x="952001" y="104977"/>
                  </a:lnTo>
                  <a:close/>
                </a:path>
                <a:path w="1322705" h="183515">
                  <a:moveTo>
                    <a:pt x="906299" y="3141"/>
                  </a:moveTo>
                  <a:lnTo>
                    <a:pt x="844416" y="3141"/>
                  </a:lnTo>
                  <a:lnTo>
                    <a:pt x="844416" y="179994"/>
                  </a:lnTo>
                  <a:lnTo>
                    <a:pt x="870802" y="179994"/>
                  </a:lnTo>
                  <a:lnTo>
                    <a:pt x="870802" y="105232"/>
                  </a:lnTo>
                  <a:lnTo>
                    <a:pt x="880697" y="104977"/>
                  </a:lnTo>
                  <a:lnTo>
                    <a:pt x="952001" y="104977"/>
                  </a:lnTo>
                  <a:lnTo>
                    <a:pt x="949020" y="102824"/>
                  </a:lnTo>
                  <a:lnTo>
                    <a:pt x="943680" y="101462"/>
                  </a:lnTo>
                  <a:lnTo>
                    <a:pt x="945774" y="101462"/>
                  </a:lnTo>
                  <a:lnTo>
                    <a:pt x="953313" y="99473"/>
                  </a:lnTo>
                  <a:lnTo>
                    <a:pt x="959386" y="95494"/>
                  </a:lnTo>
                  <a:lnTo>
                    <a:pt x="965459" y="91306"/>
                  </a:lnTo>
                  <a:lnTo>
                    <a:pt x="969878" y="85756"/>
                  </a:lnTo>
                  <a:lnTo>
                    <a:pt x="870802" y="85756"/>
                  </a:lnTo>
                  <a:lnTo>
                    <a:pt x="870802" y="24933"/>
                  </a:lnTo>
                  <a:lnTo>
                    <a:pt x="969777" y="24933"/>
                  </a:lnTo>
                  <a:lnTo>
                    <a:pt x="969124" y="23873"/>
                  </a:lnTo>
                  <a:lnTo>
                    <a:pt x="927188" y="4319"/>
                  </a:lnTo>
                  <a:lnTo>
                    <a:pt x="917175" y="3435"/>
                  </a:lnTo>
                  <a:lnTo>
                    <a:pt x="906299" y="3141"/>
                  </a:lnTo>
                  <a:close/>
                </a:path>
                <a:path w="1322705" h="183515">
                  <a:moveTo>
                    <a:pt x="985773" y="161461"/>
                  </a:moveTo>
                  <a:lnTo>
                    <a:pt x="980747" y="163345"/>
                  </a:lnTo>
                  <a:lnTo>
                    <a:pt x="976873" y="163659"/>
                  </a:lnTo>
                  <a:lnTo>
                    <a:pt x="985773" y="163659"/>
                  </a:lnTo>
                  <a:lnTo>
                    <a:pt x="985773" y="161461"/>
                  </a:lnTo>
                  <a:close/>
                </a:path>
                <a:path w="1322705" h="183515">
                  <a:moveTo>
                    <a:pt x="969777" y="24933"/>
                  </a:moveTo>
                  <a:lnTo>
                    <a:pt x="908773" y="24933"/>
                  </a:lnTo>
                  <a:lnTo>
                    <a:pt x="916508" y="25287"/>
                  </a:lnTo>
                  <a:lnTo>
                    <a:pt x="923536" y="25876"/>
                  </a:lnTo>
                  <a:lnTo>
                    <a:pt x="937816" y="27747"/>
                  </a:lnTo>
                  <a:lnTo>
                    <a:pt x="943889" y="30470"/>
                  </a:lnTo>
                  <a:lnTo>
                    <a:pt x="952266" y="39265"/>
                  </a:lnTo>
                  <a:lnTo>
                    <a:pt x="954360" y="46386"/>
                  </a:lnTo>
                  <a:lnTo>
                    <a:pt x="954360" y="64605"/>
                  </a:lnTo>
                  <a:lnTo>
                    <a:pt x="952580" y="70992"/>
                  </a:lnTo>
                  <a:lnTo>
                    <a:pt x="949020" y="75390"/>
                  </a:lnTo>
                  <a:lnTo>
                    <a:pt x="945669" y="79578"/>
                  </a:lnTo>
                  <a:lnTo>
                    <a:pt x="912581" y="85756"/>
                  </a:lnTo>
                  <a:lnTo>
                    <a:pt x="969919" y="85756"/>
                  </a:lnTo>
                  <a:lnTo>
                    <a:pt x="972894" y="78531"/>
                  </a:lnTo>
                  <a:lnTo>
                    <a:pt x="976035" y="71411"/>
                  </a:lnTo>
                  <a:lnTo>
                    <a:pt x="977605" y="63348"/>
                  </a:lnTo>
                  <a:lnTo>
                    <a:pt x="977605" y="54343"/>
                  </a:lnTo>
                  <a:lnTo>
                    <a:pt x="977147" y="46386"/>
                  </a:lnTo>
                  <a:lnTo>
                    <a:pt x="977075" y="45136"/>
                  </a:lnTo>
                  <a:lnTo>
                    <a:pt x="975485" y="36988"/>
                  </a:lnTo>
                  <a:lnTo>
                    <a:pt x="972835" y="29900"/>
                  </a:lnTo>
                  <a:lnTo>
                    <a:pt x="969777" y="24933"/>
                  </a:lnTo>
                  <a:close/>
                </a:path>
                <a:path w="1322705" h="183515">
                  <a:moveTo>
                    <a:pt x="1133088" y="3141"/>
                  </a:moveTo>
                  <a:lnTo>
                    <a:pt x="1010579" y="3141"/>
                  </a:lnTo>
                  <a:lnTo>
                    <a:pt x="1010579" y="179994"/>
                  </a:lnTo>
                  <a:lnTo>
                    <a:pt x="1136230" y="179994"/>
                  </a:lnTo>
                  <a:lnTo>
                    <a:pt x="1136230" y="158633"/>
                  </a:lnTo>
                  <a:lnTo>
                    <a:pt x="1036337" y="158633"/>
                  </a:lnTo>
                  <a:lnTo>
                    <a:pt x="1036337" y="101148"/>
                  </a:lnTo>
                  <a:lnTo>
                    <a:pt x="1111728" y="101148"/>
                  </a:lnTo>
                  <a:lnTo>
                    <a:pt x="1111728" y="79474"/>
                  </a:lnTo>
                  <a:lnTo>
                    <a:pt x="1036337" y="79474"/>
                  </a:lnTo>
                  <a:lnTo>
                    <a:pt x="1036337" y="25758"/>
                  </a:lnTo>
                  <a:lnTo>
                    <a:pt x="1133088" y="25758"/>
                  </a:lnTo>
                  <a:lnTo>
                    <a:pt x="1133088" y="3141"/>
                  </a:lnTo>
                  <a:close/>
                </a:path>
                <a:path w="1322705" h="183515">
                  <a:moveTo>
                    <a:pt x="1239651" y="0"/>
                  </a:moveTo>
                  <a:lnTo>
                    <a:pt x="1194102" y="10680"/>
                  </a:lnTo>
                  <a:lnTo>
                    <a:pt x="1162690" y="41778"/>
                  </a:lnTo>
                  <a:lnTo>
                    <a:pt x="1151160" y="90468"/>
                  </a:lnTo>
                  <a:lnTo>
                    <a:pt x="1151067" y="92039"/>
                  </a:lnTo>
                  <a:lnTo>
                    <a:pt x="1151775" y="106135"/>
                  </a:lnTo>
                  <a:lnTo>
                    <a:pt x="1169012" y="152056"/>
                  </a:lnTo>
                  <a:lnTo>
                    <a:pt x="1204292" y="177481"/>
                  </a:lnTo>
                  <a:lnTo>
                    <a:pt x="1227030" y="182605"/>
                  </a:lnTo>
                  <a:lnTo>
                    <a:pt x="1228306" y="182605"/>
                  </a:lnTo>
                  <a:lnTo>
                    <a:pt x="1238394" y="183135"/>
                  </a:lnTo>
                  <a:lnTo>
                    <a:pt x="1280173" y="174654"/>
                  </a:lnTo>
                  <a:lnTo>
                    <a:pt x="1302068" y="158633"/>
                  </a:lnTo>
                  <a:lnTo>
                    <a:pt x="1238708" y="158633"/>
                  </a:lnTo>
                  <a:lnTo>
                    <a:pt x="1224789" y="157554"/>
                  </a:lnTo>
                  <a:lnTo>
                    <a:pt x="1186151" y="131579"/>
                  </a:lnTo>
                  <a:lnTo>
                    <a:pt x="1177240" y="92039"/>
                  </a:lnTo>
                  <a:lnTo>
                    <a:pt x="1177140" y="90468"/>
                  </a:lnTo>
                  <a:lnTo>
                    <a:pt x="1178161" y="75527"/>
                  </a:lnTo>
                  <a:lnTo>
                    <a:pt x="1202486" y="34220"/>
                  </a:lnTo>
                  <a:lnTo>
                    <a:pt x="1239651" y="24501"/>
                  </a:lnTo>
                  <a:lnTo>
                    <a:pt x="1301340" y="24501"/>
                  </a:lnTo>
                  <a:lnTo>
                    <a:pt x="1294859" y="18297"/>
                  </a:lnTo>
                  <a:lnTo>
                    <a:pt x="1250743" y="530"/>
                  </a:lnTo>
                  <a:lnTo>
                    <a:pt x="1239651" y="0"/>
                  </a:lnTo>
                  <a:close/>
                </a:path>
                <a:path w="1322705" h="183515">
                  <a:moveTo>
                    <a:pt x="1322266" y="116540"/>
                  </a:moveTo>
                  <a:lnTo>
                    <a:pt x="1294937" y="116540"/>
                  </a:lnTo>
                  <a:lnTo>
                    <a:pt x="1293327" y="123589"/>
                  </a:lnTo>
                  <a:lnTo>
                    <a:pt x="1291011" y="129969"/>
                  </a:lnTo>
                  <a:lnTo>
                    <a:pt x="1258204" y="156160"/>
                  </a:lnTo>
                  <a:lnTo>
                    <a:pt x="1238708" y="158633"/>
                  </a:lnTo>
                  <a:lnTo>
                    <a:pt x="1302068" y="158633"/>
                  </a:lnTo>
                  <a:lnTo>
                    <a:pt x="1320087" y="126004"/>
                  </a:lnTo>
                  <a:lnTo>
                    <a:pt x="1322266" y="116540"/>
                  </a:lnTo>
                  <a:close/>
                </a:path>
                <a:path w="1322705" h="183515">
                  <a:moveTo>
                    <a:pt x="1301326" y="24501"/>
                  </a:moveTo>
                  <a:lnTo>
                    <a:pt x="1248028" y="24501"/>
                  </a:lnTo>
                  <a:lnTo>
                    <a:pt x="1255985" y="25863"/>
                  </a:lnTo>
                  <a:lnTo>
                    <a:pt x="1271571" y="31412"/>
                  </a:lnTo>
                  <a:lnTo>
                    <a:pt x="1271430" y="31412"/>
                  </a:lnTo>
                  <a:lnTo>
                    <a:pt x="1277870" y="35705"/>
                  </a:lnTo>
                  <a:lnTo>
                    <a:pt x="1283314" y="41778"/>
                  </a:lnTo>
                  <a:lnTo>
                    <a:pt x="1287045" y="46706"/>
                  </a:lnTo>
                  <a:lnTo>
                    <a:pt x="1290068" y="52380"/>
                  </a:lnTo>
                  <a:lnTo>
                    <a:pt x="1292385" y="58800"/>
                  </a:lnTo>
                  <a:lnTo>
                    <a:pt x="1293995" y="65966"/>
                  </a:lnTo>
                  <a:lnTo>
                    <a:pt x="1321010" y="65966"/>
                  </a:lnTo>
                  <a:lnTo>
                    <a:pt x="1318830" y="56385"/>
                  </a:lnTo>
                  <a:lnTo>
                    <a:pt x="1315748" y="47433"/>
                  </a:lnTo>
                  <a:lnTo>
                    <a:pt x="1311763" y="39108"/>
                  </a:lnTo>
                  <a:lnTo>
                    <a:pt x="1306874" y="31412"/>
                  </a:lnTo>
                  <a:lnTo>
                    <a:pt x="1301326" y="24501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29375" y="1068030"/>
            <a:ext cx="4083644" cy="15287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2026-02-04T14:44:44Z</dcterms:created>
  <dcterms:modified xsi:type="dcterms:W3CDTF">2026-02-04T14:44:44Z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2026-02-04T00:00:00Z</vt:filetime>
  </property>
  <property fmtid="{D5CDD505-2E9C-101B-9397-08002B2CF9AE}" pid="3" name="LastSaved">
    <vt:filetime>2026-02-04T00:00:00Z</vt:filetime>
  </property>
</Properties>
</file>